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25"/>
  </p:notesMasterIdLst>
  <p:handoutMasterIdLst>
    <p:handoutMasterId r:id="rId26"/>
  </p:handoutMasterIdLst>
  <p:sldIdLst>
    <p:sldId id="322" r:id="rId5"/>
    <p:sldId id="321" r:id="rId6"/>
    <p:sldId id="330" r:id="rId7"/>
    <p:sldId id="318" r:id="rId8"/>
    <p:sldId id="331" r:id="rId9"/>
    <p:sldId id="332" r:id="rId10"/>
    <p:sldId id="339" r:id="rId11"/>
    <p:sldId id="338" r:id="rId12"/>
    <p:sldId id="324" r:id="rId13"/>
    <p:sldId id="325" r:id="rId14"/>
    <p:sldId id="326" r:id="rId15"/>
    <p:sldId id="285" r:id="rId16"/>
    <p:sldId id="283" r:id="rId17"/>
    <p:sldId id="284" r:id="rId18"/>
    <p:sldId id="340" r:id="rId19"/>
    <p:sldId id="327" r:id="rId20"/>
    <p:sldId id="328" r:id="rId21"/>
    <p:sldId id="329" r:id="rId22"/>
    <p:sldId id="317" r:id="rId23"/>
    <p:sldId id="31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AC8E4-A3E7-4C98-8207-F3D32501028D}" v="7" dt="2025-06-18T02:04:45.398"/>
  </p1510:revLst>
</p1510:revInfo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88" autoAdjust="0"/>
  </p:normalViewPr>
  <p:slideViewPr>
    <p:cSldViewPr snapToGrid="0">
      <p:cViewPr varScale="1">
        <p:scale>
          <a:sx n="60" d="100"/>
          <a:sy n="60" d="100"/>
        </p:scale>
        <p:origin x="42" y="819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12820-F126-427E-9E21-767E32ADE19A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1F6A0A-074D-4052-9FEE-B3E1D148EAF3}">
      <dgm:prSet/>
      <dgm:spPr/>
      <dgm:t>
        <a:bodyPr/>
        <a:lstStyle/>
        <a:p>
          <a:pPr algn="l" rtl="0"/>
          <a:r>
            <a:rPr lang="en-US" b="0" i="0" baseline="0" dirty="0" err="1"/>
            <a:t>Pendidikan</a:t>
          </a:r>
          <a:r>
            <a:rPr lang="en-US" b="0" i="0" baseline="0" dirty="0"/>
            <a:t> </a:t>
          </a:r>
          <a:r>
            <a:rPr lang="en-US" b="0" i="0" baseline="0" dirty="0" err="1"/>
            <a:t>harus</a:t>
          </a:r>
          <a:r>
            <a:rPr lang="en-US" b="0" i="0" baseline="0" dirty="0"/>
            <a:t> </a:t>
          </a:r>
          <a:r>
            <a:rPr lang="en-US" b="0" i="0" baseline="0" dirty="0" err="1"/>
            <a:t>menghasilkan</a:t>
          </a:r>
          <a:r>
            <a:rPr lang="en-US" b="0" i="0" baseline="0" dirty="0"/>
            <a:t> </a:t>
          </a:r>
          <a:r>
            <a:rPr lang="en-US" b="0" i="0" baseline="0" dirty="0" err="1"/>
            <a:t>lulusan</a:t>
          </a:r>
          <a:r>
            <a:rPr lang="en-US" b="0" i="0" baseline="0" dirty="0"/>
            <a:t> yang </a:t>
          </a:r>
          <a:r>
            <a:rPr lang="en-US" b="0" i="0" baseline="0" dirty="0" err="1"/>
            <a:t>bermanfaat</a:t>
          </a:r>
          <a:r>
            <a:rPr lang="en-US" b="0" i="0" baseline="0" dirty="0"/>
            <a:t> </a:t>
          </a:r>
          <a:r>
            <a:rPr lang="en-US" b="0" i="0" baseline="0" dirty="0" err="1"/>
            <a:t>untuk</a:t>
          </a:r>
          <a:r>
            <a:rPr lang="en-US" b="0" i="0" baseline="0" dirty="0"/>
            <a:t> </a:t>
          </a:r>
          <a:r>
            <a:rPr lang="en-US" b="0" i="0" baseline="0" dirty="0" err="1"/>
            <a:t>kehidupan</a:t>
          </a:r>
          <a:r>
            <a:rPr lang="en-US" b="0" i="0" baseline="0" dirty="0"/>
            <a:t> </a:t>
          </a:r>
          <a:r>
            <a:rPr lang="en-US" b="0" i="0" baseline="0" dirty="0" err="1"/>
            <a:t>masyarakat</a:t>
          </a:r>
          <a:r>
            <a:rPr lang="en-US" b="0" i="0" baseline="0" dirty="0"/>
            <a:t> </a:t>
          </a:r>
          <a:r>
            <a:rPr lang="en-US" b="0" i="0" baseline="0" dirty="0" err="1"/>
            <a:t>dan</a:t>
          </a:r>
          <a:r>
            <a:rPr lang="en-US" b="0" i="0" baseline="0" dirty="0"/>
            <a:t> juga </a:t>
          </a:r>
          <a:r>
            <a:rPr lang="en-US" b="0" i="0" baseline="0" dirty="0" err="1"/>
            <a:t>dunia</a:t>
          </a:r>
          <a:r>
            <a:rPr lang="en-US" b="0" i="0" baseline="0" dirty="0"/>
            <a:t> industry, </a:t>
          </a:r>
          <a:endParaRPr lang="en-US" dirty="0"/>
        </a:p>
      </dgm:t>
    </dgm:pt>
    <dgm:pt modelId="{C5DD2C1E-BF9D-4E0E-92A2-D7857B8281EC}" type="parTrans" cxnId="{1576BD41-0BB5-4807-957D-980A1E03231D}">
      <dgm:prSet/>
      <dgm:spPr/>
      <dgm:t>
        <a:bodyPr/>
        <a:lstStyle/>
        <a:p>
          <a:endParaRPr lang="en-US"/>
        </a:p>
      </dgm:t>
    </dgm:pt>
    <dgm:pt modelId="{D46C6157-4C96-466D-AFC4-6F34C7A8C7EE}" type="sibTrans" cxnId="{1576BD41-0BB5-4807-957D-980A1E03231D}">
      <dgm:prSet/>
      <dgm:spPr/>
      <dgm:t>
        <a:bodyPr/>
        <a:lstStyle/>
        <a:p>
          <a:endParaRPr lang="en-US"/>
        </a:p>
      </dgm:t>
    </dgm:pt>
    <dgm:pt modelId="{23464A93-DD76-41DC-A457-B204405A179A}">
      <dgm:prSet/>
      <dgm:spPr/>
      <dgm:t>
        <a:bodyPr/>
        <a:lstStyle/>
        <a:p>
          <a:pPr algn="l" rtl="0"/>
          <a:r>
            <a:rPr lang="en-US" b="0" i="0" baseline="0" dirty="0" err="1"/>
            <a:t>Pendidikan</a:t>
          </a:r>
          <a:r>
            <a:rPr lang="en-US" b="0" i="0" baseline="0" dirty="0"/>
            <a:t> </a:t>
          </a:r>
          <a:r>
            <a:rPr lang="en-US" b="0" i="0" baseline="0" dirty="0" err="1"/>
            <a:t>dapat</a:t>
          </a:r>
          <a:r>
            <a:rPr lang="en-US" b="0" i="0" baseline="0" dirty="0"/>
            <a:t> </a:t>
          </a:r>
          <a:r>
            <a:rPr lang="en-US" b="0" i="0" baseline="0" dirty="0" err="1"/>
            <a:t>mengantarkan</a:t>
          </a:r>
          <a:r>
            <a:rPr lang="en-US" b="0" i="0" baseline="0" dirty="0"/>
            <a:t> </a:t>
          </a:r>
          <a:r>
            <a:rPr lang="en-US" b="0" i="0" baseline="0" dirty="0" err="1"/>
            <a:t>manusia</a:t>
          </a:r>
          <a:r>
            <a:rPr lang="en-US" b="0" i="0" baseline="0" dirty="0"/>
            <a:t> </a:t>
          </a:r>
          <a:r>
            <a:rPr lang="en-US" b="0" i="0" baseline="0" dirty="0" err="1"/>
            <a:t>ke</a:t>
          </a:r>
          <a:r>
            <a:rPr lang="en-US" b="0" i="0" baseline="0" dirty="0"/>
            <a:t> </a:t>
          </a:r>
          <a:r>
            <a:rPr lang="en-US" b="0" i="0" baseline="0" dirty="0" err="1"/>
            <a:t>kehidupan</a:t>
          </a:r>
          <a:r>
            <a:rPr lang="en-US" b="0" i="0" baseline="0" dirty="0"/>
            <a:t> yang </a:t>
          </a:r>
          <a:r>
            <a:rPr lang="en-US" b="0" i="0" baseline="0" dirty="0" err="1"/>
            <a:t>lebih</a:t>
          </a:r>
          <a:r>
            <a:rPr lang="en-US" b="0" i="0" baseline="0" dirty="0"/>
            <a:t> </a:t>
          </a:r>
          <a:r>
            <a:rPr lang="en-US" b="0" i="0" baseline="0" dirty="0" err="1"/>
            <a:t>baik</a:t>
          </a:r>
          <a:r>
            <a:rPr lang="en-US" b="0" i="0" baseline="0" dirty="0"/>
            <a:t> </a:t>
          </a:r>
          <a:r>
            <a:rPr lang="en-US" b="0" i="0" baseline="0" dirty="0" err="1"/>
            <a:t>dan</a:t>
          </a:r>
          <a:r>
            <a:rPr lang="en-US" b="0" i="0" baseline="0" dirty="0"/>
            <a:t> </a:t>
          </a:r>
          <a:r>
            <a:rPr lang="en-US" b="0" i="0" baseline="0" dirty="0" err="1"/>
            <a:t>roda</a:t>
          </a:r>
          <a:r>
            <a:rPr lang="en-US" b="0" i="0" baseline="0" dirty="0"/>
            <a:t> </a:t>
          </a:r>
          <a:r>
            <a:rPr lang="en-US" b="0" i="0" baseline="0" dirty="0" err="1"/>
            <a:t>ekonomi</a:t>
          </a:r>
          <a:r>
            <a:rPr lang="en-US" b="0" i="0" baseline="0" dirty="0"/>
            <a:t> </a:t>
          </a:r>
          <a:r>
            <a:rPr lang="en-US" b="0" i="0" baseline="0" dirty="0" err="1"/>
            <a:t>terus</a:t>
          </a:r>
          <a:r>
            <a:rPr lang="en-US" b="0" i="0" baseline="0" dirty="0"/>
            <a:t> </a:t>
          </a:r>
          <a:r>
            <a:rPr lang="en-US" b="0" i="0" baseline="0" dirty="0" err="1"/>
            <a:t>berjalan</a:t>
          </a:r>
          <a:r>
            <a:rPr lang="en-US" b="0" i="0" baseline="0" dirty="0"/>
            <a:t>. </a:t>
          </a:r>
          <a:endParaRPr lang="en-US" dirty="0"/>
        </a:p>
      </dgm:t>
    </dgm:pt>
    <dgm:pt modelId="{CD52DA43-3C0C-418E-B729-AF4E27475B56}" type="parTrans" cxnId="{02F04471-156A-4AA7-B450-019F3DEAC1CC}">
      <dgm:prSet/>
      <dgm:spPr/>
      <dgm:t>
        <a:bodyPr/>
        <a:lstStyle/>
        <a:p>
          <a:endParaRPr lang="en-US"/>
        </a:p>
      </dgm:t>
    </dgm:pt>
    <dgm:pt modelId="{8E511C1A-FD87-4FDF-B146-4EE3D2FBE309}" type="sibTrans" cxnId="{02F04471-156A-4AA7-B450-019F3DEAC1CC}">
      <dgm:prSet/>
      <dgm:spPr/>
      <dgm:t>
        <a:bodyPr/>
        <a:lstStyle/>
        <a:p>
          <a:endParaRPr lang="en-US"/>
        </a:p>
      </dgm:t>
    </dgm:pt>
    <dgm:pt modelId="{1E9E552D-2155-45BC-8F76-6DDDCAD9723D}">
      <dgm:prSet/>
      <dgm:spPr/>
      <dgm:t>
        <a:bodyPr/>
        <a:lstStyle/>
        <a:p>
          <a:pPr algn="l" rtl="0"/>
          <a:r>
            <a:rPr lang="en-US" b="0" i="0" baseline="0" dirty="0"/>
            <a:t>Teori </a:t>
          </a:r>
          <a:r>
            <a:rPr lang="en-US" b="0" i="0" baseline="0" dirty="0" err="1"/>
            <a:t>ini</a:t>
          </a:r>
          <a:r>
            <a:rPr lang="en-US" b="0" i="0" baseline="0" dirty="0"/>
            <a:t> </a:t>
          </a:r>
          <a:r>
            <a:rPr lang="en-US" b="0" i="0" baseline="0" dirty="0" err="1"/>
            <a:t>menghendaki</a:t>
          </a:r>
          <a:r>
            <a:rPr lang="en-US" b="0" i="0" baseline="0" dirty="0"/>
            <a:t> </a:t>
          </a:r>
          <a:r>
            <a:rPr lang="en-US" b="0" i="0" baseline="0" dirty="0" err="1"/>
            <a:t>adanya</a:t>
          </a:r>
          <a:r>
            <a:rPr lang="en-US" b="0" i="0" baseline="0" dirty="0"/>
            <a:t> </a:t>
          </a:r>
          <a:r>
            <a:rPr lang="en-US" b="0" i="0" baseline="0" dirty="0" err="1"/>
            <a:t>keselarasan</a:t>
          </a:r>
          <a:r>
            <a:rPr lang="en-US" b="0" i="0" baseline="0" dirty="0"/>
            <a:t> </a:t>
          </a:r>
          <a:r>
            <a:rPr lang="en-US" b="0" i="0" baseline="0" dirty="0" err="1"/>
            <a:t>antara</a:t>
          </a:r>
          <a:r>
            <a:rPr lang="en-US" b="0" i="0" baseline="0" dirty="0"/>
            <a:t> </a:t>
          </a:r>
          <a:r>
            <a:rPr lang="en-US" b="0" i="0" baseline="0" dirty="0" err="1"/>
            <a:t>kebutuhan</a:t>
          </a:r>
          <a:r>
            <a:rPr lang="en-US" b="0" i="0" baseline="0" dirty="0"/>
            <a:t> </a:t>
          </a:r>
          <a:r>
            <a:rPr lang="en-US" b="0" i="0" baseline="0" dirty="0" err="1"/>
            <a:t>masyarakat</a:t>
          </a:r>
          <a:r>
            <a:rPr lang="en-US" b="0" i="0" baseline="0" dirty="0"/>
            <a:t>, </a:t>
          </a:r>
          <a:r>
            <a:rPr lang="en-US" b="0" i="0" baseline="0" dirty="0" err="1"/>
            <a:t>tujuan</a:t>
          </a:r>
          <a:r>
            <a:rPr lang="en-US" b="0" i="0" baseline="0" dirty="0"/>
            <a:t> </a:t>
          </a:r>
          <a:r>
            <a:rPr lang="en-US" b="0" i="0" baseline="0" dirty="0" err="1"/>
            <a:t>pendidikan</a:t>
          </a:r>
          <a:r>
            <a:rPr lang="en-US" b="0" i="0" baseline="0" dirty="0"/>
            <a:t>, proses </a:t>
          </a:r>
          <a:r>
            <a:rPr lang="en-US" b="0" i="0" baseline="0" dirty="0" err="1"/>
            <a:t>pembelajaran</a:t>
          </a:r>
          <a:r>
            <a:rPr lang="en-US" b="0" i="0" baseline="0" dirty="0"/>
            <a:t> </a:t>
          </a:r>
          <a:r>
            <a:rPr lang="en-US" b="0" i="0" baseline="0" dirty="0" err="1"/>
            <a:t>hingga</a:t>
          </a:r>
          <a:r>
            <a:rPr lang="en-US" b="0" i="0" baseline="0" dirty="0"/>
            <a:t> </a:t>
          </a:r>
          <a:r>
            <a:rPr lang="en-US" b="0" i="0" baseline="0" dirty="0" err="1"/>
            <a:t>penilaiannya</a:t>
          </a:r>
          <a:r>
            <a:rPr lang="en-US" b="0" i="0" baseline="0" dirty="0"/>
            <a:t>. </a:t>
          </a:r>
          <a:endParaRPr lang="en-US" dirty="0"/>
        </a:p>
      </dgm:t>
    </dgm:pt>
    <dgm:pt modelId="{2E68FFBD-9037-49D8-8F81-18553827CA27}" type="parTrans" cxnId="{CB0D01E5-1D60-42DD-A360-81324CDDDE09}">
      <dgm:prSet/>
      <dgm:spPr/>
      <dgm:t>
        <a:bodyPr/>
        <a:lstStyle/>
        <a:p>
          <a:endParaRPr lang="en-US"/>
        </a:p>
      </dgm:t>
    </dgm:pt>
    <dgm:pt modelId="{C5A04006-A510-4AC5-8249-82D0785B2E9E}" type="sibTrans" cxnId="{CB0D01E5-1D60-42DD-A360-81324CDDDE09}">
      <dgm:prSet/>
      <dgm:spPr/>
      <dgm:t>
        <a:bodyPr/>
        <a:lstStyle/>
        <a:p>
          <a:endParaRPr lang="en-US"/>
        </a:p>
      </dgm:t>
    </dgm:pt>
    <dgm:pt modelId="{D06A2C5F-B8AC-4230-AD34-D21DDEFF0BE3}">
      <dgm:prSet/>
      <dgm:spPr/>
      <dgm:t>
        <a:bodyPr/>
        <a:lstStyle/>
        <a:p>
          <a:pPr algn="l" rtl="0"/>
          <a:r>
            <a:rPr lang="en-US" b="0" i="0" baseline="0" dirty="0" err="1"/>
            <a:t>Keberhasilan</a:t>
          </a:r>
          <a:r>
            <a:rPr lang="en-US" b="0" i="0" baseline="0" dirty="0"/>
            <a:t> </a:t>
          </a:r>
          <a:r>
            <a:rPr lang="en-US" b="0" i="0" baseline="0" dirty="0" err="1"/>
            <a:t>pendidikan</a:t>
          </a:r>
          <a:r>
            <a:rPr lang="en-US" b="0" i="0" baseline="0" dirty="0"/>
            <a:t> </a:t>
          </a:r>
          <a:r>
            <a:rPr lang="en-US" b="0" i="0" baseline="0" dirty="0" err="1"/>
            <a:t>dapat</a:t>
          </a:r>
          <a:r>
            <a:rPr lang="en-US" b="0" i="0" baseline="0" dirty="0"/>
            <a:t> </a:t>
          </a:r>
          <a:r>
            <a:rPr lang="en-US" b="0" i="0" baseline="0" dirty="0" err="1"/>
            <a:t>diukur</a:t>
          </a:r>
          <a:r>
            <a:rPr lang="en-US" b="0" i="0" baseline="0" dirty="0"/>
            <a:t> </a:t>
          </a:r>
          <a:r>
            <a:rPr lang="en-US" b="0" i="0" baseline="0" dirty="0" err="1"/>
            <a:t>dari</a:t>
          </a:r>
          <a:r>
            <a:rPr lang="en-US" b="0" i="0" baseline="0" dirty="0"/>
            <a:t> </a:t>
          </a:r>
          <a:r>
            <a:rPr lang="en-US" b="0" i="0" baseline="0" dirty="0" err="1"/>
            <a:t>kebermanfaatan</a:t>
          </a:r>
          <a:r>
            <a:rPr lang="en-US" b="0" i="0" baseline="0" dirty="0"/>
            <a:t> </a:t>
          </a:r>
          <a:r>
            <a:rPr lang="en-US" b="0" i="0" baseline="0" dirty="0" err="1"/>
            <a:t>lulusan</a:t>
          </a:r>
          <a:r>
            <a:rPr lang="en-US" b="0" i="0" baseline="0" dirty="0"/>
            <a:t> </a:t>
          </a:r>
          <a:r>
            <a:rPr lang="en-US" b="0" i="0" baseline="0" dirty="0" err="1"/>
            <a:t>pendidikan</a:t>
          </a:r>
          <a:r>
            <a:rPr lang="en-US" b="0" i="0" baseline="0" dirty="0"/>
            <a:t> di </a:t>
          </a:r>
          <a:r>
            <a:rPr lang="en-US" b="0" i="0" baseline="0" dirty="0" err="1"/>
            <a:t>masyarakat</a:t>
          </a:r>
          <a:r>
            <a:rPr lang="en-US" b="0" i="0" baseline="0" dirty="0"/>
            <a:t>, </a:t>
          </a:r>
          <a:r>
            <a:rPr lang="en-US" b="0" i="0" baseline="0" dirty="0" err="1"/>
            <a:t>khususnya</a:t>
          </a:r>
          <a:r>
            <a:rPr lang="en-US" b="0" i="0" baseline="0" dirty="0"/>
            <a:t> di dunia industry.</a:t>
          </a:r>
          <a:endParaRPr lang="en-US" dirty="0"/>
        </a:p>
      </dgm:t>
    </dgm:pt>
    <dgm:pt modelId="{DF3313EB-34F4-4F8C-9006-D17EFDEB376E}" type="parTrans" cxnId="{0A7A7993-4126-4476-AA0C-748CAC82E6A8}">
      <dgm:prSet/>
      <dgm:spPr/>
      <dgm:t>
        <a:bodyPr/>
        <a:lstStyle/>
        <a:p>
          <a:endParaRPr lang="en-US"/>
        </a:p>
      </dgm:t>
    </dgm:pt>
    <dgm:pt modelId="{BAD4C144-4EBB-44E4-9E3B-25B1E1345BC1}" type="sibTrans" cxnId="{0A7A7993-4126-4476-AA0C-748CAC82E6A8}">
      <dgm:prSet/>
      <dgm:spPr/>
      <dgm:t>
        <a:bodyPr/>
        <a:lstStyle/>
        <a:p>
          <a:endParaRPr lang="en-US"/>
        </a:p>
      </dgm:t>
    </dgm:pt>
    <dgm:pt modelId="{82E46A61-4F9E-4820-B132-182FA4E6B442}" type="pres">
      <dgm:prSet presAssocID="{D4112820-F126-427E-9E21-767E32ADE19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9AF81C5-9727-4FF9-B598-2825755BAE0B}" type="pres">
      <dgm:prSet presAssocID="{781F6A0A-074D-4052-9FEE-B3E1D148EAF3}" presName="circle1" presStyleLbl="node1" presStyleIdx="0" presStyleCnt="4"/>
      <dgm:spPr/>
    </dgm:pt>
    <dgm:pt modelId="{DB48FB36-107F-4F04-911B-29B8B22FAFD4}" type="pres">
      <dgm:prSet presAssocID="{781F6A0A-074D-4052-9FEE-B3E1D148EAF3}" presName="space" presStyleCnt="0"/>
      <dgm:spPr/>
    </dgm:pt>
    <dgm:pt modelId="{22EE6B81-BD53-4DA7-B6DE-EC2D00E7B0BC}" type="pres">
      <dgm:prSet presAssocID="{781F6A0A-074D-4052-9FEE-B3E1D148EAF3}" presName="rect1" presStyleLbl="alignAcc1" presStyleIdx="0" presStyleCnt="4"/>
      <dgm:spPr/>
    </dgm:pt>
    <dgm:pt modelId="{EB7C6319-4207-4129-B82D-2465061E60BE}" type="pres">
      <dgm:prSet presAssocID="{23464A93-DD76-41DC-A457-B204405A179A}" presName="vertSpace2" presStyleLbl="node1" presStyleIdx="0" presStyleCnt="4"/>
      <dgm:spPr/>
    </dgm:pt>
    <dgm:pt modelId="{3B4A3DEC-8C44-49E6-8242-AEC473059BB0}" type="pres">
      <dgm:prSet presAssocID="{23464A93-DD76-41DC-A457-B204405A179A}" presName="circle2" presStyleLbl="node1" presStyleIdx="1" presStyleCnt="4"/>
      <dgm:spPr/>
    </dgm:pt>
    <dgm:pt modelId="{4C387A38-1600-4F7A-8A7F-2B29978EE884}" type="pres">
      <dgm:prSet presAssocID="{23464A93-DD76-41DC-A457-B204405A179A}" presName="rect2" presStyleLbl="alignAcc1" presStyleIdx="1" presStyleCnt="4"/>
      <dgm:spPr/>
    </dgm:pt>
    <dgm:pt modelId="{F691682C-5941-451C-A573-0B0EB9A173B6}" type="pres">
      <dgm:prSet presAssocID="{1E9E552D-2155-45BC-8F76-6DDDCAD9723D}" presName="vertSpace3" presStyleLbl="node1" presStyleIdx="1" presStyleCnt="4"/>
      <dgm:spPr/>
    </dgm:pt>
    <dgm:pt modelId="{2AEA582B-481A-4665-92AD-E2DA51D67685}" type="pres">
      <dgm:prSet presAssocID="{1E9E552D-2155-45BC-8F76-6DDDCAD9723D}" presName="circle3" presStyleLbl="node1" presStyleIdx="2" presStyleCnt="4"/>
      <dgm:spPr/>
    </dgm:pt>
    <dgm:pt modelId="{D16855AB-10E8-4559-B1B7-6CF9C64FBD81}" type="pres">
      <dgm:prSet presAssocID="{1E9E552D-2155-45BC-8F76-6DDDCAD9723D}" presName="rect3" presStyleLbl="alignAcc1" presStyleIdx="2" presStyleCnt="4"/>
      <dgm:spPr/>
    </dgm:pt>
    <dgm:pt modelId="{4955B3FF-727C-4417-A8F5-483D184FFACB}" type="pres">
      <dgm:prSet presAssocID="{D06A2C5F-B8AC-4230-AD34-D21DDEFF0BE3}" presName="vertSpace4" presStyleLbl="node1" presStyleIdx="2" presStyleCnt="4"/>
      <dgm:spPr/>
    </dgm:pt>
    <dgm:pt modelId="{A9FF3090-6BFB-4497-BC03-77A0FD5E2CEB}" type="pres">
      <dgm:prSet presAssocID="{D06A2C5F-B8AC-4230-AD34-D21DDEFF0BE3}" presName="circle4" presStyleLbl="node1" presStyleIdx="3" presStyleCnt="4"/>
      <dgm:spPr/>
    </dgm:pt>
    <dgm:pt modelId="{E6E792D8-C4CD-4E39-AD1B-F318611A92A2}" type="pres">
      <dgm:prSet presAssocID="{D06A2C5F-B8AC-4230-AD34-D21DDEFF0BE3}" presName="rect4" presStyleLbl="alignAcc1" presStyleIdx="3" presStyleCnt="4"/>
      <dgm:spPr/>
    </dgm:pt>
    <dgm:pt modelId="{E3E5EEBC-9A59-4C87-989C-51CA887EC1DE}" type="pres">
      <dgm:prSet presAssocID="{781F6A0A-074D-4052-9FEE-B3E1D148EAF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DA09C19-E265-4B8F-BCE2-241C77DA19F0}" type="pres">
      <dgm:prSet presAssocID="{23464A93-DD76-41DC-A457-B204405A179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75FDE46-0B9F-46F5-B47C-97106AE9EEB3}" type="pres">
      <dgm:prSet presAssocID="{1E9E552D-2155-45BC-8F76-6DDDCAD9723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FBE646D7-6E18-4C1B-AB86-C184530BB9D6}" type="pres">
      <dgm:prSet presAssocID="{D06A2C5F-B8AC-4230-AD34-D21DDEFF0BE3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C39DE0E-8399-43BC-935D-54CB9487CADB}" type="presOf" srcId="{23464A93-DD76-41DC-A457-B204405A179A}" destId="{EDA09C19-E265-4B8F-BCE2-241C77DA19F0}" srcOrd="1" destOrd="0" presId="urn:microsoft.com/office/officeart/2005/8/layout/target3"/>
    <dgm:cxn modelId="{937A0B1E-18DF-4972-BC07-BA1516761BBE}" type="presOf" srcId="{781F6A0A-074D-4052-9FEE-B3E1D148EAF3}" destId="{E3E5EEBC-9A59-4C87-989C-51CA887EC1DE}" srcOrd="1" destOrd="0" presId="urn:microsoft.com/office/officeart/2005/8/layout/target3"/>
    <dgm:cxn modelId="{4DA69920-6A6D-4075-9084-468B540770FE}" type="presOf" srcId="{D4112820-F126-427E-9E21-767E32ADE19A}" destId="{82E46A61-4F9E-4820-B132-182FA4E6B442}" srcOrd="0" destOrd="0" presId="urn:microsoft.com/office/officeart/2005/8/layout/target3"/>
    <dgm:cxn modelId="{661C9D25-D269-4D97-B84B-455122B2B099}" type="presOf" srcId="{1E9E552D-2155-45BC-8F76-6DDDCAD9723D}" destId="{D16855AB-10E8-4559-B1B7-6CF9C64FBD81}" srcOrd="0" destOrd="0" presId="urn:microsoft.com/office/officeart/2005/8/layout/target3"/>
    <dgm:cxn modelId="{610D4935-0792-4A02-9DC8-83DF35C1CE34}" type="presOf" srcId="{23464A93-DD76-41DC-A457-B204405A179A}" destId="{4C387A38-1600-4F7A-8A7F-2B29978EE884}" srcOrd="0" destOrd="0" presId="urn:microsoft.com/office/officeart/2005/8/layout/target3"/>
    <dgm:cxn modelId="{01097E41-071A-44C1-859E-10A8342EF6E2}" type="presOf" srcId="{1E9E552D-2155-45BC-8F76-6DDDCAD9723D}" destId="{275FDE46-0B9F-46F5-B47C-97106AE9EEB3}" srcOrd="1" destOrd="0" presId="urn:microsoft.com/office/officeart/2005/8/layout/target3"/>
    <dgm:cxn modelId="{1576BD41-0BB5-4807-957D-980A1E03231D}" srcId="{D4112820-F126-427E-9E21-767E32ADE19A}" destId="{781F6A0A-074D-4052-9FEE-B3E1D148EAF3}" srcOrd="0" destOrd="0" parTransId="{C5DD2C1E-BF9D-4E0E-92A2-D7857B8281EC}" sibTransId="{D46C6157-4C96-466D-AFC4-6F34C7A8C7EE}"/>
    <dgm:cxn modelId="{8695FD6A-F963-4B66-BA0B-8D8DA1DF8C59}" type="presOf" srcId="{D06A2C5F-B8AC-4230-AD34-D21DDEFF0BE3}" destId="{E6E792D8-C4CD-4E39-AD1B-F318611A92A2}" srcOrd="0" destOrd="0" presId="urn:microsoft.com/office/officeart/2005/8/layout/target3"/>
    <dgm:cxn modelId="{02F04471-156A-4AA7-B450-019F3DEAC1CC}" srcId="{D4112820-F126-427E-9E21-767E32ADE19A}" destId="{23464A93-DD76-41DC-A457-B204405A179A}" srcOrd="1" destOrd="0" parTransId="{CD52DA43-3C0C-418E-B729-AF4E27475B56}" sibTransId="{8E511C1A-FD87-4FDF-B146-4EE3D2FBE309}"/>
    <dgm:cxn modelId="{0A7A7993-4126-4476-AA0C-748CAC82E6A8}" srcId="{D4112820-F126-427E-9E21-767E32ADE19A}" destId="{D06A2C5F-B8AC-4230-AD34-D21DDEFF0BE3}" srcOrd="3" destOrd="0" parTransId="{DF3313EB-34F4-4F8C-9006-D17EFDEB376E}" sibTransId="{BAD4C144-4EBB-44E4-9E3B-25B1E1345BC1}"/>
    <dgm:cxn modelId="{9DBBA8AD-6BF6-4469-9CE4-446A8FCB8E3F}" type="presOf" srcId="{781F6A0A-074D-4052-9FEE-B3E1D148EAF3}" destId="{22EE6B81-BD53-4DA7-B6DE-EC2D00E7B0BC}" srcOrd="0" destOrd="0" presId="urn:microsoft.com/office/officeart/2005/8/layout/target3"/>
    <dgm:cxn modelId="{CB0D01E5-1D60-42DD-A360-81324CDDDE09}" srcId="{D4112820-F126-427E-9E21-767E32ADE19A}" destId="{1E9E552D-2155-45BC-8F76-6DDDCAD9723D}" srcOrd="2" destOrd="0" parTransId="{2E68FFBD-9037-49D8-8F81-18553827CA27}" sibTransId="{C5A04006-A510-4AC5-8249-82D0785B2E9E}"/>
    <dgm:cxn modelId="{4E6146E8-DE74-46E3-8871-EFD95A15A29E}" type="presOf" srcId="{D06A2C5F-B8AC-4230-AD34-D21DDEFF0BE3}" destId="{FBE646D7-6E18-4C1B-AB86-C184530BB9D6}" srcOrd="1" destOrd="0" presId="urn:microsoft.com/office/officeart/2005/8/layout/target3"/>
    <dgm:cxn modelId="{18D07295-2D1E-4ADA-9C5E-E6740F0E6C4B}" type="presParOf" srcId="{82E46A61-4F9E-4820-B132-182FA4E6B442}" destId="{69AF81C5-9727-4FF9-B598-2825755BAE0B}" srcOrd="0" destOrd="0" presId="urn:microsoft.com/office/officeart/2005/8/layout/target3"/>
    <dgm:cxn modelId="{89229221-AD12-4851-90F4-F3090DBFBBCE}" type="presParOf" srcId="{82E46A61-4F9E-4820-B132-182FA4E6B442}" destId="{DB48FB36-107F-4F04-911B-29B8B22FAFD4}" srcOrd="1" destOrd="0" presId="urn:microsoft.com/office/officeart/2005/8/layout/target3"/>
    <dgm:cxn modelId="{F811B874-C128-4381-906F-9AE3C77157BD}" type="presParOf" srcId="{82E46A61-4F9E-4820-B132-182FA4E6B442}" destId="{22EE6B81-BD53-4DA7-B6DE-EC2D00E7B0BC}" srcOrd="2" destOrd="0" presId="urn:microsoft.com/office/officeart/2005/8/layout/target3"/>
    <dgm:cxn modelId="{4D8A03FA-5F52-449F-B496-E8AE3E8D132A}" type="presParOf" srcId="{82E46A61-4F9E-4820-B132-182FA4E6B442}" destId="{EB7C6319-4207-4129-B82D-2465061E60BE}" srcOrd="3" destOrd="0" presId="urn:microsoft.com/office/officeart/2005/8/layout/target3"/>
    <dgm:cxn modelId="{778A2B18-ABBB-4A65-A9A0-77B7DE3D26E7}" type="presParOf" srcId="{82E46A61-4F9E-4820-B132-182FA4E6B442}" destId="{3B4A3DEC-8C44-49E6-8242-AEC473059BB0}" srcOrd="4" destOrd="0" presId="urn:microsoft.com/office/officeart/2005/8/layout/target3"/>
    <dgm:cxn modelId="{03C4B510-F051-4120-9C59-31DB2D60B0B7}" type="presParOf" srcId="{82E46A61-4F9E-4820-B132-182FA4E6B442}" destId="{4C387A38-1600-4F7A-8A7F-2B29978EE884}" srcOrd="5" destOrd="0" presId="urn:microsoft.com/office/officeart/2005/8/layout/target3"/>
    <dgm:cxn modelId="{4A10DF7E-5A55-4940-996A-C24EF0A622CA}" type="presParOf" srcId="{82E46A61-4F9E-4820-B132-182FA4E6B442}" destId="{F691682C-5941-451C-A573-0B0EB9A173B6}" srcOrd="6" destOrd="0" presId="urn:microsoft.com/office/officeart/2005/8/layout/target3"/>
    <dgm:cxn modelId="{1CD18D8B-B3AF-4992-A783-B10A55729784}" type="presParOf" srcId="{82E46A61-4F9E-4820-B132-182FA4E6B442}" destId="{2AEA582B-481A-4665-92AD-E2DA51D67685}" srcOrd="7" destOrd="0" presId="urn:microsoft.com/office/officeart/2005/8/layout/target3"/>
    <dgm:cxn modelId="{61EAB75E-2189-4C3F-8F4C-E738D070BE87}" type="presParOf" srcId="{82E46A61-4F9E-4820-B132-182FA4E6B442}" destId="{D16855AB-10E8-4559-B1B7-6CF9C64FBD81}" srcOrd="8" destOrd="0" presId="urn:microsoft.com/office/officeart/2005/8/layout/target3"/>
    <dgm:cxn modelId="{01278F42-BB15-431E-974D-3D7888583BA2}" type="presParOf" srcId="{82E46A61-4F9E-4820-B132-182FA4E6B442}" destId="{4955B3FF-727C-4417-A8F5-483D184FFACB}" srcOrd="9" destOrd="0" presId="urn:microsoft.com/office/officeart/2005/8/layout/target3"/>
    <dgm:cxn modelId="{DB4CDC33-2BB5-44F5-8681-B7EEDD85D371}" type="presParOf" srcId="{82E46A61-4F9E-4820-B132-182FA4E6B442}" destId="{A9FF3090-6BFB-4497-BC03-77A0FD5E2CEB}" srcOrd="10" destOrd="0" presId="urn:microsoft.com/office/officeart/2005/8/layout/target3"/>
    <dgm:cxn modelId="{756C7F46-8024-4CBE-B7B2-D8BD9410789E}" type="presParOf" srcId="{82E46A61-4F9E-4820-B132-182FA4E6B442}" destId="{E6E792D8-C4CD-4E39-AD1B-F318611A92A2}" srcOrd="11" destOrd="0" presId="urn:microsoft.com/office/officeart/2005/8/layout/target3"/>
    <dgm:cxn modelId="{0502286E-AD2C-40C0-AF57-EE82314F5343}" type="presParOf" srcId="{82E46A61-4F9E-4820-B132-182FA4E6B442}" destId="{E3E5EEBC-9A59-4C87-989C-51CA887EC1DE}" srcOrd="12" destOrd="0" presId="urn:microsoft.com/office/officeart/2005/8/layout/target3"/>
    <dgm:cxn modelId="{B15BAAA7-7AAB-4AAA-94C4-BCD98774D3C1}" type="presParOf" srcId="{82E46A61-4F9E-4820-B132-182FA4E6B442}" destId="{EDA09C19-E265-4B8F-BCE2-241C77DA19F0}" srcOrd="13" destOrd="0" presId="urn:microsoft.com/office/officeart/2005/8/layout/target3"/>
    <dgm:cxn modelId="{9BF966AC-6204-4AC0-B927-8874CFA42095}" type="presParOf" srcId="{82E46A61-4F9E-4820-B132-182FA4E6B442}" destId="{275FDE46-0B9F-46F5-B47C-97106AE9EEB3}" srcOrd="14" destOrd="0" presId="urn:microsoft.com/office/officeart/2005/8/layout/target3"/>
    <dgm:cxn modelId="{3F0B1716-AD34-4203-91D3-7958F2D869E6}" type="presParOf" srcId="{82E46A61-4F9E-4820-B132-182FA4E6B442}" destId="{FBE646D7-6E18-4C1B-AB86-C184530BB9D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BF2A2-7208-4888-A738-1FBFF19A9DA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FEBE5A-9E6E-4969-A67C-123C80653A6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OBE</a:t>
          </a:r>
        </a:p>
        <a:p>
          <a:pPr>
            <a:spcAft>
              <a:spcPts val="0"/>
            </a:spcAft>
          </a:pPr>
          <a:r>
            <a:rPr lang="en-US" sz="1400" dirty="0" err="1"/>
            <a:t>Paradigma</a:t>
          </a:r>
          <a:endParaRPr lang="en-US" sz="1400" dirty="0"/>
        </a:p>
      </dgm:t>
    </dgm:pt>
    <dgm:pt modelId="{7726F5EE-4DCF-4485-803B-81C69F9F025C}" type="parTrans" cxnId="{9DC7DD00-317F-4BBD-B798-C1B5D65E82AB}">
      <dgm:prSet/>
      <dgm:spPr/>
      <dgm:t>
        <a:bodyPr/>
        <a:lstStyle/>
        <a:p>
          <a:endParaRPr lang="en-US"/>
        </a:p>
      </dgm:t>
    </dgm:pt>
    <dgm:pt modelId="{81F0300E-323F-4B13-863C-D05C405121EE}" type="sibTrans" cxnId="{9DC7DD00-317F-4BBD-B798-C1B5D65E82AB}">
      <dgm:prSet/>
      <dgm:spPr/>
      <dgm:t>
        <a:bodyPr/>
        <a:lstStyle/>
        <a:p>
          <a:endParaRPr lang="en-US"/>
        </a:p>
      </dgm:t>
    </dgm:pt>
    <dgm:pt modelId="{932486B7-FD68-4BA5-80AC-112E1FA1070A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Profil</a:t>
          </a:r>
          <a:r>
            <a:rPr lang="en-US" dirty="0"/>
            <a:t> </a:t>
          </a:r>
          <a:r>
            <a:rPr lang="en-US" dirty="0" err="1"/>
            <a:t>Lulusan</a:t>
          </a:r>
          <a:endParaRPr lang="en-US" dirty="0"/>
        </a:p>
      </dgm:t>
    </dgm:pt>
    <dgm:pt modelId="{C17862AB-B106-4BA3-9151-FB11866821C7}" type="parTrans" cxnId="{B4216A85-0C39-4533-9DB3-3548AE02353C}">
      <dgm:prSet/>
      <dgm:spPr/>
      <dgm:t>
        <a:bodyPr/>
        <a:lstStyle/>
        <a:p>
          <a:endParaRPr lang="en-US"/>
        </a:p>
      </dgm:t>
    </dgm:pt>
    <dgm:pt modelId="{42185DB1-D87F-4101-B023-E8D528762312}" type="sibTrans" cxnId="{B4216A85-0C39-4533-9DB3-3548AE02353C}">
      <dgm:prSet/>
      <dgm:spPr/>
      <dgm:t>
        <a:bodyPr/>
        <a:lstStyle/>
        <a:p>
          <a:endParaRPr lang="en-US"/>
        </a:p>
      </dgm:t>
    </dgm:pt>
    <dgm:pt modelId="{1BE57F38-E3B7-492E-AFC7-B5468A03214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/>
            <a:t>OBC</a:t>
          </a:r>
        </a:p>
        <a:p>
          <a:pPr>
            <a:spcAft>
              <a:spcPts val="0"/>
            </a:spcAft>
          </a:pPr>
          <a:r>
            <a:rPr lang="en-US" sz="1400" dirty="0" err="1"/>
            <a:t>Kurikulum</a:t>
          </a:r>
          <a:endParaRPr lang="en-US" sz="1400" dirty="0"/>
        </a:p>
      </dgm:t>
    </dgm:pt>
    <dgm:pt modelId="{CD5FA2A4-C1D6-4396-8F72-B4EDF833F35D}" type="parTrans" cxnId="{649FE906-A701-40B6-8C90-0925E25A8501}">
      <dgm:prSet/>
      <dgm:spPr/>
      <dgm:t>
        <a:bodyPr/>
        <a:lstStyle/>
        <a:p>
          <a:endParaRPr lang="en-US"/>
        </a:p>
      </dgm:t>
    </dgm:pt>
    <dgm:pt modelId="{2F5FFA37-82C7-49E6-8AB1-F6ECF1A764BB}" type="sibTrans" cxnId="{649FE906-A701-40B6-8C90-0925E25A8501}">
      <dgm:prSet/>
      <dgm:spPr/>
      <dgm:t>
        <a:bodyPr/>
        <a:lstStyle/>
        <a:p>
          <a:endParaRPr lang="en-US"/>
        </a:p>
      </dgm:t>
    </dgm:pt>
    <dgm:pt modelId="{53D99A1A-B0B7-4FBA-8074-74416D4B5E6E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Pengetahuan</a:t>
          </a:r>
          <a:endParaRPr lang="en-US" dirty="0"/>
        </a:p>
      </dgm:t>
    </dgm:pt>
    <dgm:pt modelId="{AFF8E7CD-51C5-464F-B526-DE83DB869ACC}" type="parTrans" cxnId="{CB30ABBD-A81A-40C7-A7B8-9F0EFBAF1943}">
      <dgm:prSet/>
      <dgm:spPr/>
      <dgm:t>
        <a:bodyPr/>
        <a:lstStyle/>
        <a:p>
          <a:endParaRPr lang="en-US"/>
        </a:p>
      </dgm:t>
    </dgm:pt>
    <dgm:pt modelId="{8BF602DE-C27E-45E5-83DB-9AE96940A067}" type="sibTrans" cxnId="{CB30ABBD-A81A-40C7-A7B8-9F0EFBAF1943}">
      <dgm:prSet/>
      <dgm:spPr/>
      <dgm:t>
        <a:bodyPr/>
        <a:lstStyle/>
        <a:p>
          <a:endParaRPr lang="en-US"/>
        </a:p>
      </dgm:t>
    </dgm:pt>
    <dgm:pt modelId="{D13D18B1-BA66-48A8-B6A8-8369E42AB301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OBTL</a:t>
          </a:r>
        </a:p>
        <a:p>
          <a:pPr>
            <a:spcAft>
              <a:spcPts val="0"/>
            </a:spcAft>
          </a:pPr>
          <a:r>
            <a:rPr lang="en-US" dirty="0" err="1"/>
            <a:t>Pembelajaran</a:t>
          </a:r>
          <a:endParaRPr lang="en-US" dirty="0"/>
        </a:p>
      </dgm:t>
    </dgm:pt>
    <dgm:pt modelId="{60787DD7-56B8-4423-B8E7-9AAD0282AD38}" type="parTrans" cxnId="{A3A7AE21-B2E5-4F97-BF8D-F3DCEEEFF7FC}">
      <dgm:prSet/>
      <dgm:spPr/>
      <dgm:t>
        <a:bodyPr/>
        <a:lstStyle/>
        <a:p>
          <a:endParaRPr lang="en-US"/>
        </a:p>
      </dgm:t>
    </dgm:pt>
    <dgm:pt modelId="{6B1B1A94-B093-4673-9522-416E343F2A69}" type="sibTrans" cxnId="{A3A7AE21-B2E5-4F97-BF8D-F3DCEEEFF7FC}">
      <dgm:prSet/>
      <dgm:spPr/>
      <dgm:t>
        <a:bodyPr/>
        <a:lstStyle/>
        <a:p>
          <a:endParaRPr lang="en-US"/>
        </a:p>
      </dgm:t>
    </dgm:pt>
    <dgm:pt modelId="{309B09F7-55C5-4757-B1EE-6622041A9E3A}">
      <dgm:prSet phldrT="[Text]"/>
      <dgm:spPr/>
      <dgm:t>
        <a:bodyPr/>
        <a:lstStyle/>
        <a:p>
          <a:r>
            <a:rPr lang="en-US" dirty="0" err="1"/>
            <a:t>Mengukur</a:t>
          </a:r>
          <a:r>
            <a:rPr lang="en-US" dirty="0"/>
            <a:t> </a:t>
          </a:r>
          <a:r>
            <a:rPr lang="en-US" dirty="0" err="1"/>
            <a:t>Ketercapaian</a:t>
          </a:r>
          <a:r>
            <a:rPr lang="en-US" dirty="0"/>
            <a:t> CPL </a:t>
          </a:r>
        </a:p>
      </dgm:t>
    </dgm:pt>
    <dgm:pt modelId="{B98889C1-906A-4EA8-B576-A2C891A45825}" type="parTrans" cxnId="{232F0C8B-4427-418B-AEBA-35510943C3F8}">
      <dgm:prSet/>
      <dgm:spPr/>
      <dgm:t>
        <a:bodyPr/>
        <a:lstStyle/>
        <a:p>
          <a:endParaRPr lang="en-US"/>
        </a:p>
      </dgm:t>
    </dgm:pt>
    <dgm:pt modelId="{8E4BAE66-882C-4D59-A62C-585372049490}" type="sibTrans" cxnId="{232F0C8B-4427-418B-AEBA-35510943C3F8}">
      <dgm:prSet/>
      <dgm:spPr/>
      <dgm:t>
        <a:bodyPr/>
        <a:lstStyle/>
        <a:p>
          <a:endParaRPr lang="en-US"/>
        </a:p>
      </dgm:t>
    </dgm:pt>
    <dgm:pt modelId="{0611C0DB-565C-4687-A046-551B7EA94667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OBA</a:t>
          </a:r>
        </a:p>
        <a:p>
          <a:pPr>
            <a:spcAft>
              <a:spcPts val="0"/>
            </a:spcAft>
          </a:pPr>
          <a:r>
            <a:rPr lang="en-US" dirty="0" err="1"/>
            <a:t>Penilaian</a:t>
          </a:r>
          <a:endParaRPr lang="en-US" dirty="0"/>
        </a:p>
      </dgm:t>
    </dgm:pt>
    <dgm:pt modelId="{A877180B-EE8C-4428-AB35-6B8DB8DC861A}" type="parTrans" cxnId="{B2B607FD-36F8-471E-892E-68D690449AC1}">
      <dgm:prSet/>
      <dgm:spPr/>
      <dgm:t>
        <a:bodyPr/>
        <a:lstStyle/>
        <a:p>
          <a:endParaRPr lang="en-US"/>
        </a:p>
      </dgm:t>
    </dgm:pt>
    <dgm:pt modelId="{213A031F-F84D-4D38-BFCF-7D64CF55A7E0}" type="sibTrans" cxnId="{B2B607FD-36F8-471E-892E-68D690449AC1}">
      <dgm:prSet/>
      <dgm:spPr/>
      <dgm:t>
        <a:bodyPr/>
        <a:lstStyle/>
        <a:p>
          <a:endParaRPr lang="en-US"/>
        </a:p>
      </dgm:t>
    </dgm:pt>
    <dgm:pt modelId="{4BC11D65-3B76-4FCE-BCF7-FC099021C25F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err="1"/>
            <a:t>Memfasilitasi</a:t>
          </a:r>
          <a:r>
            <a:rPr lang="en-US" dirty="0"/>
            <a:t> </a:t>
          </a:r>
          <a:r>
            <a:rPr lang="en-US" dirty="0" err="1"/>
            <a:t>mahasiswa</a:t>
          </a:r>
          <a:endParaRPr lang="en-US" dirty="0"/>
        </a:p>
      </dgm:t>
    </dgm:pt>
    <dgm:pt modelId="{8C504810-7D0D-426A-9ADE-644AFC463610}" type="parTrans" cxnId="{A5010BCB-9BDE-4D4B-A9D9-E9BD7B2C1C56}">
      <dgm:prSet/>
      <dgm:spPr/>
      <dgm:t>
        <a:bodyPr/>
        <a:lstStyle/>
        <a:p>
          <a:endParaRPr lang="en-US"/>
        </a:p>
      </dgm:t>
    </dgm:pt>
    <dgm:pt modelId="{39A49309-36AC-4A35-A523-2778EE1E99B5}" type="sibTrans" cxnId="{A5010BCB-9BDE-4D4B-A9D9-E9BD7B2C1C56}">
      <dgm:prSet/>
      <dgm:spPr/>
      <dgm:t>
        <a:bodyPr/>
        <a:lstStyle/>
        <a:p>
          <a:endParaRPr lang="en-US"/>
        </a:p>
      </dgm:t>
    </dgm:pt>
    <dgm:pt modelId="{AFE0B297-D5C3-4C79-ABF8-AA52AE649F57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Rumusan</a:t>
          </a:r>
          <a:r>
            <a:rPr lang="en-US" dirty="0"/>
            <a:t> CPL </a:t>
          </a:r>
        </a:p>
      </dgm:t>
    </dgm:pt>
    <dgm:pt modelId="{FFCBDAC8-AB5F-4DAF-9AFF-4237E1E574B0}" type="parTrans" cxnId="{10E8EABC-E8DA-46E7-A957-70401B518CAB}">
      <dgm:prSet/>
      <dgm:spPr/>
      <dgm:t>
        <a:bodyPr/>
        <a:lstStyle/>
        <a:p>
          <a:endParaRPr lang="en-US"/>
        </a:p>
      </dgm:t>
    </dgm:pt>
    <dgm:pt modelId="{F8DCF49A-AE56-4587-97E3-1FACC9DB332E}" type="sibTrans" cxnId="{10E8EABC-E8DA-46E7-A957-70401B518CAB}">
      <dgm:prSet/>
      <dgm:spPr/>
      <dgm:t>
        <a:bodyPr/>
        <a:lstStyle/>
        <a:p>
          <a:endParaRPr lang="en-US"/>
        </a:p>
      </dgm:t>
    </dgm:pt>
    <dgm:pt modelId="{5021F961-BE23-4F35-8943-1F25CD41A789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Sikap</a:t>
          </a:r>
          <a:r>
            <a:rPr lang="en-US" dirty="0"/>
            <a:t>                 </a:t>
          </a:r>
          <a:r>
            <a:rPr lang="en-US" dirty="0" err="1"/>
            <a:t>spesifik</a:t>
          </a:r>
          <a:r>
            <a:rPr lang="en-US" dirty="0"/>
            <a:t> </a:t>
          </a:r>
          <a:r>
            <a:rPr lang="en-US" dirty="0" err="1"/>
            <a:t>menuju</a:t>
          </a:r>
          <a:r>
            <a:rPr lang="en-US" dirty="0"/>
            <a:t> CPL</a:t>
          </a:r>
        </a:p>
      </dgm:t>
    </dgm:pt>
    <dgm:pt modelId="{D6706027-2863-451E-8A33-7FF0E5DBC88A}" type="parTrans" cxnId="{67968981-C83E-4278-8E95-B644182B24E6}">
      <dgm:prSet/>
      <dgm:spPr/>
      <dgm:t>
        <a:bodyPr/>
        <a:lstStyle/>
        <a:p>
          <a:endParaRPr lang="en-US"/>
        </a:p>
      </dgm:t>
    </dgm:pt>
    <dgm:pt modelId="{5B6B17A4-5953-4EAF-834D-CE89765B58E1}" type="sibTrans" cxnId="{67968981-C83E-4278-8E95-B644182B24E6}">
      <dgm:prSet/>
      <dgm:spPr/>
      <dgm:t>
        <a:bodyPr/>
        <a:lstStyle/>
        <a:p>
          <a:endParaRPr lang="en-US"/>
        </a:p>
      </dgm:t>
    </dgm:pt>
    <dgm:pt modelId="{11B65206-FD67-4BA5-BD0E-B9C87F680DF6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Keterampilan</a:t>
          </a:r>
          <a:endParaRPr lang="en-US" dirty="0"/>
        </a:p>
      </dgm:t>
    </dgm:pt>
    <dgm:pt modelId="{438EA220-D31C-4892-95D1-D05F7BD5BFCF}" type="parTrans" cxnId="{97F1AAE9-2778-4F01-B93F-6F10A4318D06}">
      <dgm:prSet/>
      <dgm:spPr/>
      <dgm:t>
        <a:bodyPr/>
        <a:lstStyle/>
        <a:p>
          <a:endParaRPr lang="en-US"/>
        </a:p>
      </dgm:t>
    </dgm:pt>
    <dgm:pt modelId="{06EE4ECA-5CD2-472C-AB8E-0711D5AB7A17}" type="sibTrans" cxnId="{97F1AAE9-2778-4F01-B93F-6F10A4318D06}">
      <dgm:prSet/>
      <dgm:spPr/>
      <dgm:t>
        <a:bodyPr/>
        <a:lstStyle/>
        <a:p>
          <a:endParaRPr lang="en-US"/>
        </a:p>
      </dgm:t>
    </dgm:pt>
    <dgm:pt modelId="{EA5C6112-D597-43F8-BB91-9F90676DE8A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err="1"/>
            <a:t>Memastikan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 </a:t>
          </a:r>
        </a:p>
      </dgm:t>
    </dgm:pt>
    <dgm:pt modelId="{08C58B7F-EB4E-469B-9CB9-1DE0A1F19561}" type="parTrans" cxnId="{E80B4261-3125-4266-83DD-4419F3C49009}">
      <dgm:prSet/>
      <dgm:spPr/>
      <dgm:t>
        <a:bodyPr/>
        <a:lstStyle/>
        <a:p>
          <a:endParaRPr lang="en-US"/>
        </a:p>
      </dgm:t>
    </dgm:pt>
    <dgm:pt modelId="{F5A8C7DB-B862-45AD-B4A0-2782CA05D0C7}" type="sibTrans" cxnId="{E80B4261-3125-4266-83DD-4419F3C49009}">
      <dgm:prSet/>
      <dgm:spPr/>
      <dgm:t>
        <a:bodyPr/>
        <a:lstStyle/>
        <a:p>
          <a:endParaRPr lang="en-US"/>
        </a:p>
      </dgm:t>
    </dgm:pt>
    <dgm:pt modelId="{0E0E237B-C19C-44FC-A1CF-4F68BDC78A4E}">
      <dgm:prSet phldrT="[Text]"/>
      <dgm:spPr/>
      <dgm:t>
        <a:bodyPr/>
        <a:lstStyle/>
        <a:p>
          <a:endParaRPr lang="en-US" dirty="0"/>
        </a:p>
      </dgm:t>
    </dgm:pt>
    <dgm:pt modelId="{1BDBCACC-B05E-43AC-9DC3-1046F4012609}" type="parTrans" cxnId="{E6D66B1F-0AB7-44D3-B979-AA0D57BAA9AE}">
      <dgm:prSet/>
      <dgm:spPr/>
      <dgm:t>
        <a:bodyPr/>
        <a:lstStyle/>
        <a:p>
          <a:endParaRPr lang="en-US"/>
        </a:p>
      </dgm:t>
    </dgm:pt>
    <dgm:pt modelId="{61677140-2D24-4613-BD6E-2A192D8A2460}" type="sibTrans" cxnId="{E6D66B1F-0AB7-44D3-B979-AA0D57BAA9AE}">
      <dgm:prSet/>
      <dgm:spPr/>
      <dgm:t>
        <a:bodyPr/>
        <a:lstStyle/>
        <a:p>
          <a:endParaRPr lang="en-US"/>
        </a:p>
      </dgm:t>
    </dgm:pt>
    <dgm:pt modelId="{324652DF-FD21-453E-8BA8-FA5792B0964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Menyusun RPS</a:t>
          </a:r>
        </a:p>
      </dgm:t>
    </dgm:pt>
    <dgm:pt modelId="{A67E11FD-F0A4-4184-8A49-594AAC1CB355}" type="parTrans" cxnId="{3B823DEA-F055-4F2B-9920-8D988FDCAE6F}">
      <dgm:prSet/>
      <dgm:spPr/>
      <dgm:t>
        <a:bodyPr/>
        <a:lstStyle/>
        <a:p>
          <a:endParaRPr lang="en-ID"/>
        </a:p>
      </dgm:t>
    </dgm:pt>
    <dgm:pt modelId="{89794540-8A7A-4C96-9FBC-A3156005A33D}" type="sibTrans" cxnId="{3B823DEA-F055-4F2B-9920-8D988FDCAE6F}">
      <dgm:prSet/>
      <dgm:spPr/>
      <dgm:t>
        <a:bodyPr/>
        <a:lstStyle/>
        <a:p>
          <a:endParaRPr lang="en-ID"/>
        </a:p>
      </dgm:t>
    </dgm:pt>
    <dgm:pt modelId="{1274DED3-43BA-4E3F-B7EC-ADFD11BE82CC}" type="pres">
      <dgm:prSet presAssocID="{D04BF2A2-7208-4888-A738-1FBFF19A9DA5}" presName="rootnode" presStyleCnt="0">
        <dgm:presLayoutVars>
          <dgm:chMax/>
          <dgm:chPref/>
          <dgm:dir/>
          <dgm:animLvl val="lvl"/>
        </dgm:presLayoutVars>
      </dgm:prSet>
      <dgm:spPr/>
    </dgm:pt>
    <dgm:pt modelId="{47FCF48E-AF60-4823-8AE9-8338DEDCE751}" type="pres">
      <dgm:prSet presAssocID="{13FEBE5A-9E6E-4969-A67C-123C80653A66}" presName="composite" presStyleCnt="0"/>
      <dgm:spPr/>
    </dgm:pt>
    <dgm:pt modelId="{26D8D9EF-88DB-4A3F-A48E-70E9C73752A8}" type="pres">
      <dgm:prSet presAssocID="{13FEBE5A-9E6E-4969-A67C-123C80653A66}" presName="bentUpArrow1" presStyleLbl="alignImgPlace1" presStyleIdx="0" presStyleCnt="3"/>
      <dgm:spPr/>
    </dgm:pt>
    <dgm:pt modelId="{A445C2CE-ED31-4B07-B915-73313D5A4B46}" type="pres">
      <dgm:prSet presAssocID="{13FEBE5A-9E6E-4969-A67C-123C80653A6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80C7B0A-619A-4F06-B71E-5FA768F6EC6C}" type="pres">
      <dgm:prSet presAssocID="{13FEBE5A-9E6E-4969-A67C-123C80653A66}" presName="ChildText" presStyleLbl="revTx" presStyleIdx="0" presStyleCnt="4" custScaleX="172005" custLinFactNeighborX="34045">
        <dgm:presLayoutVars>
          <dgm:chMax val="0"/>
          <dgm:chPref val="0"/>
          <dgm:bulletEnabled val="1"/>
        </dgm:presLayoutVars>
      </dgm:prSet>
      <dgm:spPr/>
    </dgm:pt>
    <dgm:pt modelId="{1E8D04EA-7E5E-49BE-A8DE-18BACC0FD766}" type="pres">
      <dgm:prSet presAssocID="{81F0300E-323F-4B13-863C-D05C405121EE}" presName="sibTrans" presStyleCnt="0"/>
      <dgm:spPr/>
    </dgm:pt>
    <dgm:pt modelId="{02266FCA-3618-4F01-937D-7D159EF03BB8}" type="pres">
      <dgm:prSet presAssocID="{1BE57F38-E3B7-492E-AFC7-B5468A03214F}" presName="composite" presStyleCnt="0"/>
      <dgm:spPr/>
    </dgm:pt>
    <dgm:pt modelId="{F8F4F46A-B3B8-4CC4-82A0-8C82163F05F0}" type="pres">
      <dgm:prSet presAssocID="{1BE57F38-E3B7-492E-AFC7-B5468A03214F}" presName="bentUpArrow1" presStyleLbl="alignImgPlace1" presStyleIdx="1" presStyleCnt="3"/>
      <dgm:spPr/>
    </dgm:pt>
    <dgm:pt modelId="{E1B741E9-3C36-4547-9B74-3B20D86C008E}" type="pres">
      <dgm:prSet presAssocID="{1BE57F38-E3B7-492E-AFC7-B5468A03214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2CEED63-EFF6-4FDE-A5CA-19461480E493}" type="pres">
      <dgm:prSet presAssocID="{1BE57F38-E3B7-492E-AFC7-B5468A03214F}" presName="ChildText" presStyleLbl="revTx" presStyleIdx="1" presStyleCnt="4" custScaleX="269968" custLinFactNeighborX="81230">
        <dgm:presLayoutVars>
          <dgm:chMax val="0"/>
          <dgm:chPref val="0"/>
          <dgm:bulletEnabled val="1"/>
        </dgm:presLayoutVars>
      </dgm:prSet>
      <dgm:spPr/>
    </dgm:pt>
    <dgm:pt modelId="{07681FEE-0A5D-4808-BA4D-9193A15B1167}" type="pres">
      <dgm:prSet presAssocID="{2F5FFA37-82C7-49E6-8AB1-F6ECF1A764BB}" presName="sibTrans" presStyleCnt="0"/>
      <dgm:spPr/>
    </dgm:pt>
    <dgm:pt modelId="{C1F9013E-25EE-4564-AAF3-277A6AB4C1A2}" type="pres">
      <dgm:prSet presAssocID="{D13D18B1-BA66-48A8-B6A8-8369E42AB301}" presName="composite" presStyleCnt="0"/>
      <dgm:spPr/>
    </dgm:pt>
    <dgm:pt modelId="{538B8FAF-15F4-4B19-AD0C-9E32594E6D31}" type="pres">
      <dgm:prSet presAssocID="{D13D18B1-BA66-48A8-B6A8-8369E42AB301}" presName="bentUpArrow1" presStyleLbl="alignImgPlace1" presStyleIdx="2" presStyleCnt="3"/>
      <dgm:spPr/>
    </dgm:pt>
    <dgm:pt modelId="{4AFB284B-F9B6-4F67-9DDE-5E1E1F98789D}" type="pres">
      <dgm:prSet presAssocID="{D13D18B1-BA66-48A8-B6A8-8369E42AB30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C9F8F108-10F4-4893-9C22-64406B7FF8F9}" type="pres">
      <dgm:prSet presAssocID="{D13D18B1-BA66-48A8-B6A8-8369E42AB301}" presName="ChildText" presStyleLbl="revTx" presStyleIdx="2" presStyleCnt="4" custScaleX="202365" custLinFactNeighborX="48738">
        <dgm:presLayoutVars>
          <dgm:chMax val="0"/>
          <dgm:chPref val="0"/>
          <dgm:bulletEnabled val="1"/>
        </dgm:presLayoutVars>
      </dgm:prSet>
      <dgm:spPr/>
    </dgm:pt>
    <dgm:pt modelId="{1567D73C-DFE3-4BAD-85AB-D8851C559152}" type="pres">
      <dgm:prSet presAssocID="{6B1B1A94-B093-4673-9522-416E343F2A69}" presName="sibTrans" presStyleCnt="0"/>
      <dgm:spPr/>
    </dgm:pt>
    <dgm:pt modelId="{E33EBE13-DD9E-4D8E-938B-1BBA62B50E97}" type="pres">
      <dgm:prSet presAssocID="{0611C0DB-565C-4687-A046-551B7EA94667}" presName="composite" presStyleCnt="0"/>
      <dgm:spPr/>
    </dgm:pt>
    <dgm:pt modelId="{A7116543-2A1E-47DD-86D4-04F93466CA7A}" type="pres">
      <dgm:prSet presAssocID="{0611C0DB-565C-4687-A046-551B7EA94667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79CF599D-E818-41D2-9AF3-A47FBA8045AC}" type="pres">
      <dgm:prSet presAssocID="{0611C0DB-565C-4687-A046-551B7EA94667}" presName="FinalChildText" presStyleLbl="revTx" presStyleIdx="3" presStyleCnt="4" custScaleX="151007" custLinFactNeighborX="20875">
        <dgm:presLayoutVars>
          <dgm:chMax val="0"/>
          <dgm:chPref val="0"/>
          <dgm:bulletEnabled val="1"/>
        </dgm:presLayoutVars>
      </dgm:prSet>
      <dgm:spPr/>
    </dgm:pt>
  </dgm:ptLst>
  <dgm:cxnLst>
    <dgm:cxn modelId="{9DC7DD00-317F-4BBD-B798-C1B5D65E82AB}" srcId="{D04BF2A2-7208-4888-A738-1FBFF19A9DA5}" destId="{13FEBE5A-9E6E-4969-A67C-123C80653A66}" srcOrd="0" destOrd="0" parTransId="{7726F5EE-4DCF-4485-803B-81C69F9F025C}" sibTransId="{81F0300E-323F-4B13-863C-D05C405121EE}"/>
    <dgm:cxn modelId="{649FE906-A701-40B6-8C90-0925E25A8501}" srcId="{D04BF2A2-7208-4888-A738-1FBFF19A9DA5}" destId="{1BE57F38-E3B7-492E-AFC7-B5468A03214F}" srcOrd="1" destOrd="0" parTransId="{CD5FA2A4-C1D6-4396-8F72-B4EDF833F35D}" sibTransId="{2F5FFA37-82C7-49E6-8AB1-F6ECF1A764BB}"/>
    <dgm:cxn modelId="{39EFDB1B-CB24-4F9F-9604-0D81AC56CF35}" type="presOf" srcId="{D04BF2A2-7208-4888-A738-1FBFF19A9DA5}" destId="{1274DED3-43BA-4E3F-B7EC-ADFD11BE82CC}" srcOrd="0" destOrd="0" presId="urn:microsoft.com/office/officeart/2005/8/layout/StepDownProcess"/>
    <dgm:cxn modelId="{E6D66B1F-0AB7-44D3-B979-AA0D57BAA9AE}" srcId="{0611C0DB-565C-4687-A046-551B7EA94667}" destId="{0E0E237B-C19C-44FC-A1CF-4F68BDC78A4E}" srcOrd="1" destOrd="0" parTransId="{1BDBCACC-B05E-43AC-9DC3-1046F4012609}" sibTransId="{61677140-2D24-4613-BD6E-2A192D8A2460}"/>
    <dgm:cxn modelId="{A3A7AE21-B2E5-4F97-BF8D-F3DCEEEFF7FC}" srcId="{D04BF2A2-7208-4888-A738-1FBFF19A9DA5}" destId="{D13D18B1-BA66-48A8-B6A8-8369E42AB301}" srcOrd="2" destOrd="0" parTransId="{60787DD7-56B8-4423-B8E7-9AAD0282AD38}" sibTransId="{6B1B1A94-B093-4673-9522-416E343F2A69}"/>
    <dgm:cxn modelId="{7B910823-1CB5-4760-AD1D-F83D1787D859}" type="presOf" srcId="{AFE0B297-D5C3-4C79-ABF8-AA52AE649F57}" destId="{C80C7B0A-619A-4F06-B71E-5FA768F6EC6C}" srcOrd="0" destOrd="1" presId="urn:microsoft.com/office/officeart/2005/8/layout/StepDownProcess"/>
    <dgm:cxn modelId="{0CB74E25-2715-4232-B497-21663CD504AF}" type="presOf" srcId="{5021F961-BE23-4F35-8943-1F25CD41A789}" destId="{C2CEED63-EFF6-4FDE-A5CA-19461480E493}" srcOrd="0" destOrd="1" presId="urn:microsoft.com/office/officeart/2005/8/layout/StepDownProcess"/>
    <dgm:cxn modelId="{3087102D-0096-4CEB-A924-E71FD60059A9}" type="presOf" srcId="{324652DF-FD21-453E-8BA8-FA5792B09645}" destId="{C9F8F108-10F4-4893-9C22-64406B7FF8F9}" srcOrd="0" destOrd="0" presId="urn:microsoft.com/office/officeart/2005/8/layout/StepDownProcess"/>
    <dgm:cxn modelId="{E80B4261-3125-4266-83DD-4419F3C49009}" srcId="{D13D18B1-BA66-48A8-B6A8-8369E42AB301}" destId="{EA5C6112-D597-43F8-BB91-9F90676DE8A4}" srcOrd="2" destOrd="0" parTransId="{08C58B7F-EB4E-469B-9CB9-1DE0A1F19561}" sibTransId="{F5A8C7DB-B862-45AD-B4A0-2782CA05D0C7}"/>
    <dgm:cxn modelId="{4A01A36A-64EB-4BD7-93FC-3CB1EFF432EE}" type="presOf" srcId="{EA5C6112-D597-43F8-BB91-9F90676DE8A4}" destId="{C9F8F108-10F4-4893-9C22-64406B7FF8F9}" srcOrd="0" destOrd="2" presId="urn:microsoft.com/office/officeart/2005/8/layout/StepDownProcess"/>
    <dgm:cxn modelId="{AB2E3B58-9A20-433D-9A1E-9576EEA5F338}" type="presOf" srcId="{1BE57F38-E3B7-492E-AFC7-B5468A03214F}" destId="{E1B741E9-3C36-4547-9B74-3B20D86C008E}" srcOrd="0" destOrd="0" presId="urn:microsoft.com/office/officeart/2005/8/layout/StepDownProcess"/>
    <dgm:cxn modelId="{06AAB358-B507-4B62-B81E-AF03EF1DC22B}" type="presOf" srcId="{11B65206-FD67-4BA5-BD0E-B9C87F680DF6}" destId="{C2CEED63-EFF6-4FDE-A5CA-19461480E493}" srcOrd="0" destOrd="2" presId="urn:microsoft.com/office/officeart/2005/8/layout/StepDownProcess"/>
    <dgm:cxn modelId="{8BEE6A59-ADB8-455E-985C-B9DFE5792E23}" type="presOf" srcId="{932486B7-FD68-4BA5-80AC-112E1FA1070A}" destId="{C80C7B0A-619A-4F06-B71E-5FA768F6EC6C}" srcOrd="0" destOrd="0" presId="urn:microsoft.com/office/officeart/2005/8/layout/StepDownProcess"/>
    <dgm:cxn modelId="{67968981-C83E-4278-8E95-B644182B24E6}" srcId="{1BE57F38-E3B7-492E-AFC7-B5468A03214F}" destId="{5021F961-BE23-4F35-8943-1F25CD41A789}" srcOrd="1" destOrd="0" parTransId="{D6706027-2863-451E-8A33-7FF0E5DBC88A}" sibTransId="{5B6B17A4-5953-4EAF-834D-CE89765B58E1}"/>
    <dgm:cxn modelId="{B4216A85-0C39-4533-9DB3-3548AE02353C}" srcId="{13FEBE5A-9E6E-4969-A67C-123C80653A66}" destId="{932486B7-FD68-4BA5-80AC-112E1FA1070A}" srcOrd="0" destOrd="0" parTransId="{C17862AB-B106-4BA3-9151-FB11866821C7}" sibTransId="{42185DB1-D87F-4101-B023-E8D528762312}"/>
    <dgm:cxn modelId="{0C17C085-4DF8-4D58-A297-94187566381C}" type="presOf" srcId="{D13D18B1-BA66-48A8-B6A8-8369E42AB301}" destId="{4AFB284B-F9B6-4F67-9DDE-5E1E1F98789D}" srcOrd="0" destOrd="0" presId="urn:microsoft.com/office/officeart/2005/8/layout/StepDownProcess"/>
    <dgm:cxn modelId="{88B06988-E1BF-4068-8728-D7FBF59DD87C}" type="presOf" srcId="{0611C0DB-565C-4687-A046-551B7EA94667}" destId="{A7116543-2A1E-47DD-86D4-04F93466CA7A}" srcOrd="0" destOrd="0" presId="urn:microsoft.com/office/officeart/2005/8/layout/StepDownProcess"/>
    <dgm:cxn modelId="{6EB7BF8A-EBD6-4F62-810B-60946AE14522}" type="presOf" srcId="{4BC11D65-3B76-4FCE-BCF7-FC099021C25F}" destId="{C9F8F108-10F4-4893-9C22-64406B7FF8F9}" srcOrd="0" destOrd="1" presId="urn:microsoft.com/office/officeart/2005/8/layout/StepDownProcess"/>
    <dgm:cxn modelId="{232F0C8B-4427-418B-AEBA-35510943C3F8}" srcId="{0611C0DB-565C-4687-A046-551B7EA94667}" destId="{309B09F7-55C5-4757-B1EE-6622041A9E3A}" srcOrd="0" destOrd="0" parTransId="{B98889C1-906A-4EA8-B576-A2C891A45825}" sibTransId="{8E4BAE66-882C-4D59-A62C-585372049490}"/>
    <dgm:cxn modelId="{A92B718E-CB2F-445C-A427-7423598547EF}" type="presOf" srcId="{13FEBE5A-9E6E-4969-A67C-123C80653A66}" destId="{A445C2CE-ED31-4B07-B915-73313D5A4B46}" srcOrd="0" destOrd="0" presId="urn:microsoft.com/office/officeart/2005/8/layout/StepDownProcess"/>
    <dgm:cxn modelId="{41040D9D-47BE-4760-9072-9F6E8B1C24C2}" type="presOf" srcId="{0E0E237B-C19C-44FC-A1CF-4F68BDC78A4E}" destId="{79CF599D-E818-41D2-9AF3-A47FBA8045AC}" srcOrd="0" destOrd="1" presId="urn:microsoft.com/office/officeart/2005/8/layout/StepDownProcess"/>
    <dgm:cxn modelId="{412498A2-546E-4A0C-A349-0EE36D52C8D6}" type="presOf" srcId="{309B09F7-55C5-4757-B1EE-6622041A9E3A}" destId="{79CF599D-E818-41D2-9AF3-A47FBA8045AC}" srcOrd="0" destOrd="0" presId="urn:microsoft.com/office/officeart/2005/8/layout/StepDownProcess"/>
    <dgm:cxn modelId="{10E8EABC-E8DA-46E7-A957-70401B518CAB}" srcId="{13FEBE5A-9E6E-4969-A67C-123C80653A66}" destId="{AFE0B297-D5C3-4C79-ABF8-AA52AE649F57}" srcOrd="1" destOrd="0" parTransId="{FFCBDAC8-AB5F-4DAF-9AFF-4237E1E574B0}" sibTransId="{F8DCF49A-AE56-4587-97E3-1FACC9DB332E}"/>
    <dgm:cxn modelId="{CB30ABBD-A81A-40C7-A7B8-9F0EFBAF1943}" srcId="{1BE57F38-E3B7-492E-AFC7-B5468A03214F}" destId="{53D99A1A-B0B7-4FBA-8074-74416D4B5E6E}" srcOrd="0" destOrd="0" parTransId="{AFF8E7CD-51C5-464F-B526-DE83DB869ACC}" sibTransId="{8BF602DE-C27E-45E5-83DB-9AE96940A067}"/>
    <dgm:cxn modelId="{A5010BCB-9BDE-4D4B-A9D9-E9BD7B2C1C56}" srcId="{D13D18B1-BA66-48A8-B6A8-8369E42AB301}" destId="{4BC11D65-3B76-4FCE-BCF7-FC099021C25F}" srcOrd="1" destOrd="0" parTransId="{8C504810-7D0D-426A-9ADE-644AFC463610}" sibTransId="{39A49309-36AC-4A35-A523-2778EE1E99B5}"/>
    <dgm:cxn modelId="{97F1AAE9-2778-4F01-B93F-6F10A4318D06}" srcId="{1BE57F38-E3B7-492E-AFC7-B5468A03214F}" destId="{11B65206-FD67-4BA5-BD0E-B9C87F680DF6}" srcOrd="2" destOrd="0" parTransId="{438EA220-D31C-4892-95D1-D05F7BD5BFCF}" sibTransId="{06EE4ECA-5CD2-472C-AB8E-0711D5AB7A17}"/>
    <dgm:cxn modelId="{3B823DEA-F055-4F2B-9920-8D988FDCAE6F}" srcId="{D13D18B1-BA66-48A8-B6A8-8369E42AB301}" destId="{324652DF-FD21-453E-8BA8-FA5792B09645}" srcOrd="0" destOrd="0" parTransId="{A67E11FD-F0A4-4184-8A49-594AAC1CB355}" sibTransId="{89794540-8A7A-4C96-9FBC-A3156005A33D}"/>
    <dgm:cxn modelId="{36F6FCEE-9129-4A44-83CF-B3EC81B49DC8}" type="presOf" srcId="{53D99A1A-B0B7-4FBA-8074-74416D4B5E6E}" destId="{C2CEED63-EFF6-4FDE-A5CA-19461480E493}" srcOrd="0" destOrd="0" presId="urn:microsoft.com/office/officeart/2005/8/layout/StepDownProcess"/>
    <dgm:cxn modelId="{B2B607FD-36F8-471E-892E-68D690449AC1}" srcId="{D04BF2A2-7208-4888-A738-1FBFF19A9DA5}" destId="{0611C0DB-565C-4687-A046-551B7EA94667}" srcOrd="3" destOrd="0" parTransId="{A877180B-EE8C-4428-AB35-6B8DB8DC861A}" sibTransId="{213A031F-F84D-4D38-BFCF-7D64CF55A7E0}"/>
    <dgm:cxn modelId="{ED0800A6-2FAF-4901-8E4C-02A81B5F807D}" type="presParOf" srcId="{1274DED3-43BA-4E3F-B7EC-ADFD11BE82CC}" destId="{47FCF48E-AF60-4823-8AE9-8338DEDCE751}" srcOrd="0" destOrd="0" presId="urn:microsoft.com/office/officeart/2005/8/layout/StepDownProcess"/>
    <dgm:cxn modelId="{4E8B66CA-E355-43A3-8A05-9D56A0F6F48F}" type="presParOf" srcId="{47FCF48E-AF60-4823-8AE9-8338DEDCE751}" destId="{26D8D9EF-88DB-4A3F-A48E-70E9C73752A8}" srcOrd="0" destOrd="0" presId="urn:microsoft.com/office/officeart/2005/8/layout/StepDownProcess"/>
    <dgm:cxn modelId="{76CCD57F-A187-4A39-8D41-12B60CFDA103}" type="presParOf" srcId="{47FCF48E-AF60-4823-8AE9-8338DEDCE751}" destId="{A445C2CE-ED31-4B07-B915-73313D5A4B46}" srcOrd="1" destOrd="0" presId="urn:microsoft.com/office/officeart/2005/8/layout/StepDownProcess"/>
    <dgm:cxn modelId="{31D7D43C-B93F-400C-AE20-B3E76F208E90}" type="presParOf" srcId="{47FCF48E-AF60-4823-8AE9-8338DEDCE751}" destId="{C80C7B0A-619A-4F06-B71E-5FA768F6EC6C}" srcOrd="2" destOrd="0" presId="urn:microsoft.com/office/officeart/2005/8/layout/StepDownProcess"/>
    <dgm:cxn modelId="{26460BBA-22CB-4732-84F9-DF339EFB05B4}" type="presParOf" srcId="{1274DED3-43BA-4E3F-B7EC-ADFD11BE82CC}" destId="{1E8D04EA-7E5E-49BE-A8DE-18BACC0FD766}" srcOrd="1" destOrd="0" presId="urn:microsoft.com/office/officeart/2005/8/layout/StepDownProcess"/>
    <dgm:cxn modelId="{DBFFDC6A-26AE-437C-AB3F-C41F15BA4F61}" type="presParOf" srcId="{1274DED3-43BA-4E3F-B7EC-ADFD11BE82CC}" destId="{02266FCA-3618-4F01-937D-7D159EF03BB8}" srcOrd="2" destOrd="0" presId="urn:microsoft.com/office/officeart/2005/8/layout/StepDownProcess"/>
    <dgm:cxn modelId="{206036CF-E1D5-441C-ABA0-301281AD220E}" type="presParOf" srcId="{02266FCA-3618-4F01-937D-7D159EF03BB8}" destId="{F8F4F46A-B3B8-4CC4-82A0-8C82163F05F0}" srcOrd="0" destOrd="0" presId="urn:microsoft.com/office/officeart/2005/8/layout/StepDownProcess"/>
    <dgm:cxn modelId="{6C869556-566F-4A66-BAF9-1134E376E659}" type="presParOf" srcId="{02266FCA-3618-4F01-937D-7D159EF03BB8}" destId="{E1B741E9-3C36-4547-9B74-3B20D86C008E}" srcOrd="1" destOrd="0" presId="urn:microsoft.com/office/officeart/2005/8/layout/StepDownProcess"/>
    <dgm:cxn modelId="{521E2D0B-E164-4ED0-BB82-90D5FA0FC12A}" type="presParOf" srcId="{02266FCA-3618-4F01-937D-7D159EF03BB8}" destId="{C2CEED63-EFF6-4FDE-A5CA-19461480E493}" srcOrd="2" destOrd="0" presId="urn:microsoft.com/office/officeart/2005/8/layout/StepDownProcess"/>
    <dgm:cxn modelId="{874B19DE-4039-418A-AAB6-E37D169A8C9F}" type="presParOf" srcId="{1274DED3-43BA-4E3F-B7EC-ADFD11BE82CC}" destId="{07681FEE-0A5D-4808-BA4D-9193A15B1167}" srcOrd="3" destOrd="0" presId="urn:microsoft.com/office/officeart/2005/8/layout/StepDownProcess"/>
    <dgm:cxn modelId="{42F981D4-2705-4406-9123-CD05D159BBAB}" type="presParOf" srcId="{1274DED3-43BA-4E3F-B7EC-ADFD11BE82CC}" destId="{C1F9013E-25EE-4564-AAF3-277A6AB4C1A2}" srcOrd="4" destOrd="0" presId="urn:microsoft.com/office/officeart/2005/8/layout/StepDownProcess"/>
    <dgm:cxn modelId="{8334A9E5-10D0-4009-97E9-0DA0716A5F7D}" type="presParOf" srcId="{C1F9013E-25EE-4564-AAF3-277A6AB4C1A2}" destId="{538B8FAF-15F4-4B19-AD0C-9E32594E6D31}" srcOrd="0" destOrd="0" presId="urn:microsoft.com/office/officeart/2005/8/layout/StepDownProcess"/>
    <dgm:cxn modelId="{E83AEF14-B13F-423A-A2D4-4611A50AE967}" type="presParOf" srcId="{C1F9013E-25EE-4564-AAF3-277A6AB4C1A2}" destId="{4AFB284B-F9B6-4F67-9DDE-5E1E1F98789D}" srcOrd="1" destOrd="0" presId="urn:microsoft.com/office/officeart/2005/8/layout/StepDownProcess"/>
    <dgm:cxn modelId="{7569301D-C662-4DAB-B567-1911B4FD7665}" type="presParOf" srcId="{C1F9013E-25EE-4564-AAF3-277A6AB4C1A2}" destId="{C9F8F108-10F4-4893-9C22-64406B7FF8F9}" srcOrd="2" destOrd="0" presId="urn:microsoft.com/office/officeart/2005/8/layout/StepDownProcess"/>
    <dgm:cxn modelId="{6366CA7D-FD8A-4CE6-8D51-1AB6D9B27597}" type="presParOf" srcId="{1274DED3-43BA-4E3F-B7EC-ADFD11BE82CC}" destId="{1567D73C-DFE3-4BAD-85AB-D8851C559152}" srcOrd="5" destOrd="0" presId="urn:microsoft.com/office/officeart/2005/8/layout/StepDownProcess"/>
    <dgm:cxn modelId="{FEEEAD22-92F5-40AC-87A2-C416B14F80F1}" type="presParOf" srcId="{1274DED3-43BA-4E3F-B7EC-ADFD11BE82CC}" destId="{E33EBE13-DD9E-4D8E-938B-1BBA62B50E97}" srcOrd="6" destOrd="0" presId="urn:microsoft.com/office/officeart/2005/8/layout/StepDownProcess"/>
    <dgm:cxn modelId="{475AC34F-7BF3-4082-8FC2-0C093DB5DFC7}" type="presParOf" srcId="{E33EBE13-DD9E-4D8E-938B-1BBA62B50E97}" destId="{A7116543-2A1E-47DD-86D4-04F93466CA7A}" srcOrd="0" destOrd="0" presId="urn:microsoft.com/office/officeart/2005/8/layout/StepDownProcess"/>
    <dgm:cxn modelId="{7E4E5963-906D-428F-A3FC-E0D24475E712}" type="presParOf" srcId="{E33EBE13-DD9E-4D8E-938B-1BBA62B50E97}" destId="{79CF599D-E818-41D2-9AF3-A47FBA8045A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7E6D7-5D36-40C6-95CC-B2350FC11213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8FD0D3-70B5-43CB-B914-149EF5FE0719}">
      <dgm:prSet/>
      <dgm:spPr/>
      <dgm:t>
        <a:bodyPr/>
        <a:lstStyle/>
        <a:p>
          <a:pPr rtl="0"/>
          <a:r>
            <a:rPr lang="en-US" dirty="0" err="1"/>
            <a:t>Profil</a:t>
          </a:r>
          <a:r>
            <a:rPr lang="en-US" dirty="0"/>
            <a:t> </a:t>
          </a:r>
          <a:r>
            <a:rPr lang="en-US" dirty="0" err="1"/>
            <a:t>Lulusan</a:t>
          </a:r>
          <a:r>
            <a:rPr lang="en-US" dirty="0"/>
            <a:t> (PEO: Program Educational Objectives)</a:t>
          </a:r>
        </a:p>
      </dgm:t>
    </dgm:pt>
    <dgm:pt modelId="{820BCEA7-F021-4D46-B75F-4476033AD90E}" type="parTrans" cxnId="{71B870F0-A9C2-4D43-981C-233C0633AE27}">
      <dgm:prSet/>
      <dgm:spPr/>
      <dgm:t>
        <a:bodyPr/>
        <a:lstStyle/>
        <a:p>
          <a:endParaRPr lang="en-US"/>
        </a:p>
      </dgm:t>
    </dgm:pt>
    <dgm:pt modelId="{6D363651-0BF3-410A-96CE-065F385598ED}" type="sibTrans" cxnId="{71B870F0-A9C2-4D43-981C-233C0633AE27}">
      <dgm:prSet/>
      <dgm:spPr/>
      <dgm:t>
        <a:bodyPr/>
        <a:lstStyle/>
        <a:p>
          <a:endParaRPr lang="en-US"/>
        </a:p>
      </dgm:t>
    </dgm:pt>
    <dgm:pt modelId="{FD26F28E-7394-4C15-A457-3C0C3CA59701}">
      <dgm:prSet/>
      <dgm:spPr/>
      <dgm:t>
        <a:bodyPr/>
        <a:lstStyle/>
        <a:p>
          <a:pPr rtl="0"/>
          <a:r>
            <a:rPr lang="en-US" dirty="0" err="1"/>
            <a:t>Penyusunan</a:t>
          </a:r>
          <a:r>
            <a:rPr lang="en-US" dirty="0"/>
            <a:t> CPL</a:t>
          </a:r>
        </a:p>
      </dgm:t>
    </dgm:pt>
    <dgm:pt modelId="{7F11F5CE-1979-430D-BF82-8D09C6E2BC8A}" type="parTrans" cxnId="{E44C8D71-DC24-4496-A0B2-483B41BC1DDC}">
      <dgm:prSet/>
      <dgm:spPr/>
      <dgm:t>
        <a:bodyPr/>
        <a:lstStyle/>
        <a:p>
          <a:endParaRPr lang="en-US"/>
        </a:p>
      </dgm:t>
    </dgm:pt>
    <dgm:pt modelId="{6B9C1DE2-2615-4938-A524-141131852D43}" type="sibTrans" cxnId="{E44C8D71-DC24-4496-A0B2-483B41BC1DDC}">
      <dgm:prSet/>
      <dgm:spPr/>
      <dgm:t>
        <a:bodyPr/>
        <a:lstStyle/>
        <a:p>
          <a:endParaRPr lang="en-US"/>
        </a:p>
      </dgm:t>
    </dgm:pt>
    <dgm:pt modelId="{F6D6563E-DBA4-4FF0-9022-A48B4F89044A}">
      <dgm:prSet/>
      <dgm:spPr/>
      <dgm:t>
        <a:bodyPr/>
        <a:lstStyle/>
        <a:p>
          <a:pPr rtl="0"/>
          <a:r>
            <a:rPr lang="en-US" dirty="0" err="1"/>
            <a:t>Bahan</a:t>
          </a:r>
          <a:r>
            <a:rPr lang="en-US" dirty="0"/>
            <a:t> </a:t>
          </a:r>
          <a:r>
            <a:rPr lang="en-US" dirty="0" err="1"/>
            <a:t>Kajian</a:t>
          </a:r>
          <a:endParaRPr lang="en-US" dirty="0"/>
        </a:p>
      </dgm:t>
    </dgm:pt>
    <dgm:pt modelId="{064F7AE7-6249-4725-8092-96655D328563}" type="parTrans" cxnId="{C9EB388C-14DE-46E1-B72D-6C1A749FEF8E}">
      <dgm:prSet/>
      <dgm:spPr/>
      <dgm:t>
        <a:bodyPr/>
        <a:lstStyle/>
        <a:p>
          <a:endParaRPr lang="en-US"/>
        </a:p>
      </dgm:t>
    </dgm:pt>
    <dgm:pt modelId="{7ED1E712-A3AC-44BC-9C65-57C871EC86E1}" type="sibTrans" cxnId="{C9EB388C-14DE-46E1-B72D-6C1A749FEF8E}">
      <dgm:prSet/>
      <dgm:spPr/>
      <dgm:t>
        <a:bodyPr/>
        <a:lstStyle/>
        <a:p>
          <a:endParaRPr lang="en-US"/>
        </a:p>
      </dgm:t>
    </dgm:pt>
    <dgm:pt modelId="{80E9E3BB-721E-4AA2-8CE8-24DBE3536B1D}">
      <dgm:prSet/>
      <dgm:spPr/>
      <dgm:t>
        <a:bodyPr/>
        <a:lstStyle/>
        <a:p>
          <a:pPr rtl="0"/>
          <a:r>
            <a:rPr lang="en-US" dirty="0" err="1"/>
            <a:t>Struktur</a:t>
          </a:r>
          <a:r>
            <a:rPr lang="en-US" dirty="0"/>
            <a:t> Mata </a:t>
          </a:r>
          <a:r>
            <a:rPr lang="en-US" dirty="0" err="1"/>
            <a:t>Kuliah</a:t>
          </a:r>
          <a:endParaRPr lang="en-US" dirty="0"/>
        </a:p>
      </dgm:t>
    </dgm:pt>
    <dgm:pt modelId="{5D3C5A73-69CF-49C1-A33F-45BAD6FFFFEA}" type="parTrans" cxnId="{FF5910DE-92AC-412C-84C4-D0DC4098C2D8}">
      <dgm:prSet/>
      <dgm:spPr/>
      <dgm:t>
        <a:bodyPr/>
        <a:lstStyle/>
        <a:p>
          <a:endParaRPr lang="en-US"/>
        </a:p>
      </dgm:t>
    </dgm:pt>
    <dgm:pt modelId="{76B3D2E5-8245-40F1-A1D7-2D861CA63D8C}" type="sibTrans" cxnId="{FF5910DE-92AC-412C-84C4-D0DC4098C2D8}">
      <dgm:prSet/>
      <dgm:spPr/>
      <dgm:t>
        <a:bodyPr/>
        <a:lstStyle/>
        <a:p>
          <a:endParaRPr lang="en-US"/>
        </a:p>
      </dgm:t>
    </dgm:pt>
    <dgm:pt modelId="{DBE3BEC6-786D-4325-A1BB-64769936087B}">
      <dgm:prSet/>
      <dgm:spPr/>
      <dgm:t>
        <a:bodyPr/>
        <a:lstStyle/>
        <a:p>
          <a:pPr rtl="0"/>
          <a:r>
            <a:rPr lang="en-US" dirty="0" err="1"/>
            <a:t>Penyusunan</a:t>
          </a:r>
          <a:r>
            <a:rPr lang="en-US" dirty="0"/>
            <a:t> CPMK</a:t>
          </a:r>
        </a:p>
      </dgm:t>
    </dgm:pt>
    <dgm:pt modelId="{29A19ADB-3181-4859-A227-6C597B8BF1E2}" type="parTrans" cxnId="{43FF0F38-5DD9-4557-B1C8-B1D80DD7C91B}">
      <dgm:prSet/>
      <dgm:spPr/>
      <dgm:t>
        <a:bodyPr/>
        <a:lstStyle/>
        <a:p>
          <a:endParaRPr lang="en-US"/>
        </a:p>
      </dgm:t>
    </dgm:pt>
    <dgm:pt modelId="{0EA0144D-4272-4AAE-B89C-5FC17A38FF12}" type="sibTrans" cxnId="{43FF0F38-5DD9-4557-B1C8-B1D80DD7C91B}">
      <dgm:prSet/>
      <dgm:spPr/>
      <dgm:t>
        <a:bodyPr/>
        <a:lstStyle/>
        <a:p>
          <a:endParaRPr lang="en-US"/>
        </a:p>
      </dgm:t>
    </dgm:pt>
    <dgm:pt modelId="{A556EBAF-7F60-4072-ADB5-88A866D96E34}">
      <dgm:prSet/>
      <dgm:spPr/>
      <dgm:t>
        <a:bodyPr/>
        <a:lstStyle/>
        <a:p>
          <a:pPr rtl="0"/>
          <a:r>
            <a:rPr lang="en-US"/>
            <a:t>Isi Mata Kuliah</a:t>
          </a:r>
        </a:p>
      </dgm:t>
    </dgm:pt>
    <dgm:pt modelId="{89F79FC2-50B0-4C6D-A744-AA00DEA8372F}" type="parTrans" cxnId="{671ECCDA-DDDC-4517-BAFC-D779FDF24074}">
      <dgm:prSet/>
      <dgm:spPr/>
      <dgm:t>
        <a:bodyPr/>
        <a:lstStyle/>
        <a:p>
          <a:endParaRPr lang="en-US"/>
        </a:p>
      </dgm:t>
    </dgm:pt>
    <dgm:pt modelId="{9843DD98-A66C-4CCA-A7F0-69D6409C711E}" type="sibTrans" cxnId="{671ECCDA-DDDC-4517-BAFC-D779FDF24074}">
      <dgm:prSet/>
      <dgm:spPr/>
      <dgm:t>
        <a:bodyPr/>
        <a:lstStyle/>
        <a:p>
          <a:endParaRPr lang="en-US"/>
        </a:p>
      </dgm:t>
    </dgm:pt>
    <dgm:pt modelId="{7F3298C8-9E94-4870-BCBD-E6A691179071}">
      <dgm:prSet/>
      <dgm:spPr/>
      <dgm:t>
        <a:bodyPr/>
        <a:lstStyle/>
        <a:p>
          <a:pPr rtl="0"/>
          <a:r>
            <a:rPr lang="en-US" dirty="0"/>
            <a:t>Proses </a:t>
          </a:r>
          <a:r>
            <a:rPr lang="en-US" dirty="0" err="1"/>
            <a:t>Pembelajaran</a:t>
          </a:r>
          <a:endParaRPr lang="en-US" dirty="0"/>
        </a:p>
      </dgm:t>
    </dgm:pt>
    <dgm:pt modelId="{F22C63E6-E1D4-4982-8026-C1C554B6C604}" type="parTrans" cxnId="{8BB27E77-2475-45CE-8373-693A3CD026C7}">
      <dgm:prSet/>
      <dgm:spPr/>
      <dgm:t>
        <a:bodyPr/>
        <a:lstStyle/>
        <a:p>
          <a:endParaRPr lang="en-US"/>
        </a:p>
      </dgm:t>
    </dgm:pt>
    <dgm:pt modelId="{1633B93D-265F-419B-AE3A-303747A914A0}" type="sibTrans" cxnId="{8BB27E77-2475-45CE-8373-693A3CD026C7}">
      <dgm:prSet/>
      <dgm:spPr/>
      <dgm:t>
        <a:bodyPr/>
        <a:lstStyle/>
        <a:p>
          <a:endParaRPr lang="en-US"/>
        </a:p>
      </dgm:t>
    </dgm:pt>
    <dgm:pt modelId="{D49498D7-E031-4465-99D6-75AF2A2796E4}">
      <dgm:prSet/>
      <dgm:spPr/>
      <dgm:t>
        <a:bodyPr/>
        <a:lstStyle/>
        <a:p>
          <a:pPr rtl="0"/>
          <a:r>
            <a:rPr lang="en-US"/>
            <a:t>Proses Penilaian</a:t>
          </a:r>
        </a:p>
      </dgm:t>
    </dgm:pt>
    <dgm:pt modelId="{737B4922-A888-4502-8B7A-62E54EA2188B}" type="parTrans" cxnId="{A47F92D5-E09D-4516-9F17-05DFB44ABBEF}">
      <dgm:prSet/>
      <dgm:spPr/>
      <dgm:t>
        <a:bodyPr/>
        <a:lstStyle/>
        <a:p>
          <a:endParaRPr lang="en-US"/>
        </a:p>
      </dgm:t>
    </dgm:pt>
    <dgm:pt modelId="{5C4F6504-0E62-49D0-8E9C-00337C16A42C}" type="sibTrans" cxnId="{A47F92D5-E09D-4516-9F17-05DFB44ABBEF}">
      <dgm:prSet/>
      <dgm:spPr/>
      <dgm:t>
        <a:bodyPr/>
        <a:lstStyle/>
        <a:p>
          <a:endParaRPr lang="en-US"/>
        </a:p>
      </dgm:t>
    </dgm:pt>
    <dgm:pt modelId="{DCCD4738-164D-4561-8A44-9E23AC2998AF}">
      <dgm:prSet/>
      <dgm:spPr/>
      <dgm:t>
        <a:bodyPr/>
        <a:lstStyle/>
        <a:p>
          <a:pPr rtl="0"/>
          <a:r>
            <a:rPr lang="en-US"/>
            <a:t>Monitoring dan Evaluasi</a:t>
          </a:r>
        </a:p>
      </dgm:t>
    </dgm:pt>
    <dgm:pt modelId="{00043ABF-EBC3-475C-BDC3-B328A048F794}" type="parTrans" cxnId="{14666613-3043-4315-B648-680D2B80959C}">
      <dgm:prSet/>
      <dgm:spPr/>
      <dgm:t>
        <a:bodyPr/>
        <a:lstStyle/>
        <a:p>
          <a:endParaRPr lang="en-US"/>
        </a:p>
      </dgm:t>
    </dgm:pt>
    <dgm:pt modelId="{0C59A9F1-F156-4E03-960A-C0EB1BD00AE5}" type="sibTrans" cxnId="{14666613-3043-4315-B648-680D2B80959C}">
      <dgm:prSet/>
      <dgm:spPr/>
      <dgm:t>
        <a:bodyPr/>
        <a:lstStyle/>
        <a:p>
          <a:endParaRPr lang="en-US"/>
        </a:p>
      </dgm:t>
    </dgm:pt>
    <dgm:pt modelId="{BB7A526D-8977-4F57-8A43-DBDDD01BCBB7}">
      <dgm:prSet/>
      <dgm:spPr/>
      <dgm:t>
        <a:bodyPr/>
        <a:lstStyle/>
        <a:p>
          <a:pPr rtl="0"/>
          <a:r>
            <a:rPr lang="en-US" dirty="0" err="1"/>
            <a:t>Penyusunan</a:t>
          </a:r>
          <a:r>
            <a:rPr lang="en-US" dirty="0"/>
            <a:t> RPS</a:t>
          </a:r>
        </a:p>
      </dgm:t>
    </dgm:pt>
    <dgm:pt modelId="{040AD837-FE68-4907-82C5-55294F8769C7}" type="parTrans" cxnId="{C9999E11-2334-42A0-BD6F-7F63BDF11261}">
      <dgm:prSet/>
      <dgm:spPr/>
      <dgm:t>
        <a:bodyPr/>
        <a:lstStyle/>
        <a:p>
          <a:endParaRPr lang="en-US"/>
        </a:p>
      </dgm:t>
    </dgm:pt>
    <dgm:pt modelId="{1A9FDB65-8965-452A-88E6-B5ECEB58C693}" type="sibTrans" cxnId="{C9999E11-2334-42A0-BD6F-7F63BDF11261}">
      <dgm:prSet/>
      <dgm:spPr/>
      <dgm:t>
        <a:bodyPr/>
        <a:lstStyle/>
        <a:p>
          <a:endParaRPr lang="en-US"/>
        </a:p>
      </dgm:t>
    </dgm:pt>
    <dgm:pt modelId="{A82963D4-9DC5-4041-A4D3-D63B5F017FDB}" type="pres">
      <dgm:prSet presAssocID="{66D7E6D7-5D36-40C6-95CC-B2350FC11213}" presName="diagram" presStyleCnt="0">
        <dgm:presLayoutVars>
          <dgm:dir/>
          <dgm:resizeHandles val="exact"/>
        </dgm:presLayoutVars>
      </dgm:prSet>
      <dgm:spPr/>
    </dgm:pt>
    <dgm:pt modelId="{60FD9488-9705-4312-AF5F-D00CBF423FB3}" type="pres">
      <dgm:prSet presAssocID="{2C8FD0D3-70B5-43CB-B914-149EF5FE0719}" presName="node" presStyleLbl="node1" presStyleIdx="0" presStyleCnt="10">
        <dgm:presLayoutVars>
          <dgm:bulletEnabled val="1"/>
        </dgm:presLayoutVars>
      </dgm:prSet>
      <dgm:spPr/>
    </dgm:pt>
    <dgm:pt modelId="{15B9F0D1-34A5-4E67-8A6F-CEBA64A0CCBA}" type="pres">
      <dgm:prSet presAssocID="{6D363651-0BF3-410A-96CE-065F385598ED}" presName="sibTrans" presStyleLbl="sibTrans2D1" presStyleIdx="0" presStyleCnt="9"/>
      <dgm:spPr/>
    </dgm:pt>
    <dgm:pt modelId="{278DAAC3-6880-4570-A3F0-0786CD0F9077}" type="pres">
      <dgm:prSet presAssocID="{6D363651-0BF3-410A-96CE-065F385598ED}" presName="connectorText" presStyleLbl="sibTrans2D1" presStyleIdx="0" presStyleCnt="9"/>
      <dgm:spPr/>
    </dgm:pt>
    <dgm:pt modelId="{463DD9F7-036C-4D04-BCC4-A6DEA6C26997}" type="pres">
      <dgm:prSet presAssocID="{FD26F28E-7394-4C15-A457-3C0C3CA59701}" presName="node" presStyleLbl="node1" presStyleIdx="1" presStyleCnt="10">
        <dgm:presLayoutVars>
          <dgm:bulletEnabled val="1"/>
        </dgm:presLayoutVars>
      </dgm:prSet>
      <dgm:spPr/>
    </dgm:pt>
    <dgm:pt modelId="{9535BFEC-966F-4DF0-94BD-93383DE34F9F}" type="pres">
      <dgm:prSet presAssocID="{6B9C1DE2-2615-4938-A524-141131852D43}" presName="sibTrans" presStyleLbl="sibTrans2D1" presStyleIdx="1" presStyleCnt="9"/>
      <dgm:spPr/>
    </dgm:pt>
    <dgm:pt modelId="{8F8AEFB3-6B25-47FE-8735-EB8952505A36}" type="pres">
      <dgm:prSet presAssocID="{6B9C1DE2-2615-4938-A524-141131852D43}" presName="connectorText" presStyleLbl="sibTrans2D1" presStyleIdx="1" presStyleCnt="9"/>
      <dgm:spPr/>
    </dgm:pt>
    <dgm:pt modelId="{2F1B11B3-A105-4DAE-AEF7-AD2F88417036}" type="pres">
      <dgm:prSet presAssocID="{F6D6563E-DBA4-4FF0-9022-A48B4F89044A}" presName="node" presStyleLbl="node1" presStyleIdx="2" presStyleCnt="10">
        <dgm:presLayoutVars>
          <dgm:bulletEnabled val="1"/>
        </dgm:presLayoutVars>
      </dgm:prSet>
      <dgm:spPr/>
    </dgm:pt>
    <dgm:pt modelId="{1ED8B8DF-0970-48DC-A8EA-64C58295365E}" type="pres">
      <dgm:prSet presAssocID="{7ED1E712-A3AC-44BC-9C65-57C871EC86E1}" presName="sibTrans" presStyleLbl="sibTrans2D1" presStyleIdx="2" presStyleCnt="9"/>
      <dgm:spPr/>
    </dgm:pt>
    <dgm:pt modelId="{5FA67A5C-0F8F-4F3B-84A0-556E700DEECE}" type="pres">
      <dgm:prSet presAssocID="{7ED1E712-A3AC-44BC-9C65-57C871EC86E1}" presName="connectorText" presStyleLbl="sibTrans2D1" presStyleIdx="2" presStyleCnt="9"/>
      <dgm:spPr/>
    </dgm:pt>
    <dgm:pt modelId="{03B0AB51-BB6E-483D-A934-A87F1D5D119F}" type="pres">
      <dgm:prSet presAssocID="{80E9E3BB-721E-4AA2-8CE8-24DBE3536B1D}" presName="node" presStyleLbl="node1" presStyleIdx="3" presStyleCnt="10">
        <dgm:presLayoutVars>
          <dgm:bulletEnabled val="1"/>
        </dgm:presLayoutVars>
      </dgm:prSet>
      <dgm:spPr/>
    </dgm:pt>
    <dgm:pt modelId="{1A2B5636-1766-4BC2-8915-C7F1621F2D99}" type="pres">
      <dgm:prSet presAssocID="{76B3D2E5-8245-40F1-A1D7-2D861CA63D8C}" presName="sibTrans" presStyleLbl="sibTrans2D1" presStyleIdx="3" presStyleCnt="9"/>
      <dgm:spPr/>
    </dgm:pt>
    <dgm:pt modelId="{4031B01B-6BC7-4DBE-B956-50B7321B5C4C}" type="pres">
      <dgm:prSet presAssocID="{76B3D2E5-8245-40F1-A1D7-2D861CA63D8C}" presName="connectorText" presStyleLbl="sibTrans2D1" presStyleIdx="3" presStyleCnt="9"/>
      <dgm:spPr/>
    </dgm:pt>
    <dgm:pt modelId="{D90F034D-7E5B-4CDE-A153-FCD5D71416D6}" type="pres">
      <dgm:prSet presAssocID="{BB7A526D-8977-4F57-8A43-DBDDD01BCBB7}" presName="node" presStyleLbl="node1" presStyleIdx="4" presStyleCnt="10">
        <dgm:presLayoutVars>
          <dgm:bulletEnabled val="1"/>
        </dgm:presLayoutVars>
      </dgm:prSet>
      <dgm:spPr/>
    </dgm:pt>
    <dgm:pt modelId="{A9871FCD-A4D6-4551-A1C3-1EDB176CC82F}" type="pres">
      <dgm:prSet presAssocID="{1A9FDB65-8965-452A-88E6-B5ECEB58C693}" presName="sibTrans" presStyleLbl="sibTrans2D1" presStyleIdx="4" presStyleCnt="9"/>
      <dgm:spPr/>
    </dgm:pt>
    <dgm:pt modelId="{57D36DE9-F6BA-4492-816B-CB21E1E1D510}" type="pres">
      <dgm:prSet presAssocID="{1A9FDB65-8965-452A-88E6-B5ECEB58C693}" presName="connectorText" presStyleLbl="sibTrans2D1" presStyleIdx="4" presStyleCnt="9"/>
      <dgm:spPr/>
    </dgm:pt>
    <dgm:pt modelId="{82E31A0C-CAB4-489E-AA89-C2D771E5AA37}" type="pres">
      <dgm:prSet presAssocID="{DBE3BEC6-786D-4325-A1BB-64769936087B}" presName="node" presStyleLbl="node1" presStyleIdx="5" presStyleCnt="10">
        <dgm:presLayoutVars>
          <dgm:bulletEnabled val="1"/>
        </dgm:presLayoutVars>
      </dgm:prSet>
      <dgm:spPr/>
    </dgm:pt>
    <dgm:pt modelId="{C5250112-383D-4A41-97BA-6E0055E7AB78}" type="pres">
      <dgm:prSet presAssocID="{0EA0144D-4272-4AAE-B89C-5FC17A38FF12}" presName="sibTrans" presStyleLbl="sibTrans2D1" presStyleIdx="5" presStyleCnt="9"/>
      <dgm:spPr/>
    </dgm:pt>
    <dgm:pt modelId="{FF3F7D3C-466D-4636-AF4F-621B8F8C2DA0}" type="pres">
      <dgm:prSet presAssocID="{0EA0144D-4272-4AAE-B89C-5FC17A38FF12}" presName="connectorText" presStyleLbl="sibTrans2D1" presStyleIdx="5" presStyleCnt="9"/>
      <dgm:spPr/>
    </dgm:pt>
    <dgm:pt modelId="{67CDD90F-BB75-4130-8F2A-2B3549D9C4B7}" type="pres">
      <dgm:prSet presAssocID="{A556EBAF-7F60-4072-ADB5-88A866D96E34}" presName="node" presStyleLbl="node1" presStyleIdx="6" presStyleCnt="10">
        <dgm:presLayoutVars>
          <dgm:bulletEnabled val="1"/>
        </dgm:presLayoutVars>
      </dgm:prSet>
      <dgm:spPr/>
    </dgm:pt>
    <dgm:pt modelId="{41D59A31-A216-4C19-B3D0-8B95C36D3E1D}" type="pres">
      <dgm:prSet presAssocID="{9843DD98-A66C-4CCA-A7F0-69D6409C711E}" presName="sibTrans" presStyleLbl="sibTrans2D1" presStyleIdx="6" presStyleCnt="9"/>
      <dgm:spPr/>
    </dgm:pt>
    <dgm:pt modelId="{1BF39B7C-AF26-4986-B465-77BB3CFD6188}" type="pres">
      <dgm:prSet presAssocID="{9843DD98-A66C-4CCA-A7F0-69D6409C711E}" presName="connectorText" presStyleLbl="sibTrans2D1" presStyleIdx="6" presStyleCnt="9"/>
      <dgm:spPr/>
    </dgm:pt>
    <dgm:pt modelId="{75FC5768-8310-48AD-A6C0-A5B597C8617B}" type="pres">
      <dgm:prSet presAssocID="{7F3298C8-9E94-4870-BCBD-E6A691179071}" presName="node" presStyleLbl="node1" presStyleIdx="7" presStyleCnt="10">
        <dgm:presLayoutVars>
          <dgm:bulletEnabled val="1"/>
        </dgm:presLayoutVars>
      </dgm:prSet>
      <dgm:spPr/>
    </dgm:pt>
    <dgm:pt modelId="{6E68711A-ADAD-44D7-846C-B10746F16E86}" type="pres">
      <dgm:prSet presAssocID="{1633B93D-265F-419B-AE3A-303747A914A0}" presName="sibTrans" presStyleLbl="sibTrans2D1" presStyleIdx="7" presStyleCnt="9"/>
      <dgm:spPr/>
    </dgm:pt>
    <dgm:pt modelId="{EDF095AE-203F-4089-A013-C4C75BB7DD13}" type="pres">
      <dgm:prSet presAssocID="{1633B93D-265F-419B-AE3A-303747A914A0}" presName="connectorText" presStyleLbl="sibTrans2D1" presStyleIdx="7" presStyleCnt="9"/>
      <dgm:spPr/>
    </dgm:pt>
    <dgm:pt modelId="{D84CCDAC-38D5-4BAB-B14D-EC086D1F9797}" type="pres">
      <dgm:prSet presAssocID="{D49498D7-E031-4465-99D6-75AF2A2796E4}" presName="node" presStyleLbl="node1" presStyleIdx="8" presStyleCnt="10">
        <dgm:presLayoutVars>
          <dgm:bulletEnabled val="1"/>
        </dgm:presLayoutVars>
      </dgm:prSet>
      <dgm:spPr/>
    </dgm:pt>
    <dgm:pt modelId="{79B96CA6-2063-4C3B-A264-2BD2ACDA0C5A}" type="pres">
      <dgm:prSet presAssocID="{5C4F6504-0E62-49D0-8E9C-00337C16A42C}" presName="sibTrans" presStyleLbl="sibTrans2D1" presStyleIdx="8" presStyleCnt="9"/>
      <dgm:spPr/>
    </dgm:pt>
    <dgm:pt modelId="{38F9278E-9C0C-4590-960C-95D27942D533}" type="pres">
      <dgm:prSet presAssocID="{5C4F6504-0E62-49D0-8E9C-00337C16A42C}" presName="connectorText" presStyleLbl="sibTrans2D1" presStyleIdx="8" presStyleCnt="9"/>
      <dgm:spPr/>
    </dgm:pt>
    <dgm:pt modelId="{8D391952-BFCD-44B8-93D4-1AB26890FE67}" type="pres">
      <dgm:prSet presAssocID="{DCCD4738-164D-4561-8A44-9E23AC2998AF}" presName="node" presStyleLbl="node1" presStyleIdx="9" presStyleCnt="10">
        <dgm:presLayoutVars>
          <dgm:bulletEnabled val="1"/>
        </dgm:presLayoutVars>
      </dgm:prSet>
      <dgm:spPr/>
    </dgm:pt>
  </dgm:ptLst>
  <dgm:cxnLst>
    <dgm:cxn modelId="{2FE37803-4459-415D-B236-865D31972E4B}" type="presOf" srcId="{BB7A526D-8977-4F57-8A43-DBDDD01BCBB7}" destId="{D90F034D-7E5B-4CDE-A153-FCD5D71416D6}" srcOrd="0" destOrd="0" presId="urn:microsoft.com/office/officeart/2005/8/layout/process5"/>
    <dgm:cxn modelId="{043A300B-B6E9-4D63-BDDD-B13E68B7DBC8}" type="presOf" srcId="{0EA0144D-4272-4AAE-B89C-5FC17A38FF12}" destId="{C5250112-383D-4A41-97BA-6E0055E7AB78}" srcOrd="0" destOrd="0" presId="urn:microsoft.com/office/officeart/2005/8/layout/process5"/>
    <dgm:cxn modelId="{C9999E11-2334-42A0-BD6F-7F63BDF11261}" srcId="{66D7E6D7-5D36-40C6-95CC-B2350FC11213}" destId="{BB7A526D-8977-4F57-8A43-DBDDD01BCBB7}" srcOrd="4" destOrd="0" parTransId="{040AD837-FE68-4907-82C5-55294F8769C7}" sibTransId="{1A9FDB65-8965-452A-88E6-B5ECEB58C693}"/>
    <dgm:cxn modelId="{4FF40A12-83FC-4121-BC2A-81C64E768014}" type="presOf" srcId="{A556EBAF-7F60-4072-ADB5-88A866D96E34}" destId="{67CDD90F-BB75-4130-8F2A-2B3549D9C4B7}" srcOrd="0" destOrd="0" presId="urn:microsoft.com/office/officeart/2005/8/layout/process5"/>
    <dgm:cxn modelId="{14666613-3043-4315-B648-680D2B80959C}" srcId="{66D7E6D7-5D36-40C6-95CC-B2350FC11213}" destId="{DCCD4738-164D-4561-8A44-9E23AC2998AF}" srcOrd="9" destOrd="0" parTransId="{00043ABF-EBC3-475C-BDC3-B328A048F794}" sibTransId="{0C59A9F1-F156-4E03-960A-C0EB1BD00AE5}"/>
    <dgm:cxn modelId="{B30C6D1B-8FD6-4E4E-A1B9-7B6B00DE58CC}" type="presOf" srcId="{76B3D2E5-8245-40F1-A1D7-2D861CA63D8C}" destId="{4031B01B-6BC7-4DBE-B956-50B7321B5C4C}" srcOrd="1" destOrd="0" presId="urn:microsoft.com/office/officeart/2005/8/layout/process5"/>
    <dgm:cxn modelId="{87E74625-7B8A-47D7-A228-7E5005ED8948}" type="presOf" srcId="{6B9C1DE2-2615-4938-A524-141131852D43}" destId="{9535BFEC-966F-4DF0-94BD-93383DE34F9F}" srcOrd="0" destOrd="0" presId="urn:microsoft.com/office/officeart/2005/8/layout/process5"/>
    <dgm:cxn modelId="{4F5E762C-0332-43F9-8837-C619F139E190}" type="presOf" srcId="{DCCD4738-164D-4561-8A44-9E23AC2998AF}" destId="{8D391952-BFCD-44B8-93D4-1AB26890FE67}" srcOrd="0" destOrd="0" presId="urn:microsoft.com/office/officeart/2005/8/layout/process5"/>
    <dgm:cxn modelId="{3828062D-8492-4FA1-A877-0A1EE7A7827D}" type="presOf" srcId="{D49498D7-E031-4465-99D6-75AF2A2796E4}" destId="{D84CCDAC-38D5-4BAB-B14D-EC086D1F9797}" srcOrd="0" destOrd="0" presId="urn:microsoft.com/office/officeart/2005/8/layout/process5"/>
    <dgm:cxn modelId="{D365F92F-D9E3-4C7B-8134-3D74650DC8E8}" type="presOf" srcId="{1633B93D-265F-419B-AE3A-303747A914A0}" destId="{6E68711A-ADAD-44D7-846C-B10746F16E86}" srcOrd="0" destOrd="0" presId="urn:microsoft.com/office/officeart/2005/8/layout/process5"/>
    <dgm:cxn modelId="{44CEC234-AD5B-421A-91A6-91F4C688C9DC}" type="presOf" srcId="{1A9FDB65-8965-452A-88E6-B5ECEB58C693}" destId="{A9871FCD-A4D6-4551-A1C3-1EDB176CC82F}" srcOrd="0" destOrd="0" presId="urn:microsoft.com/office/officeart/2005/8/layout/process5"/>
    <dgm:cxn modelId="{43FF0F38-5DD9-4557-B1C8-B1D80DD7C91B}" srcId="{66D7E6D7-5D36-40C6-95CC-B2350FC11213}" destId="{DBE3BEC6-786D-4325-A1BB-64769936087B}" srcOrd="5" destOrd="0" parTransId="{29A19ADB-3181-4859-A227-6C597B8BF1E2}" sibTransId="{0EA0144D-4272-4AAE-B89C-5FC17A38FF12}"/>
    <dgm:cxn modelId="{3714DD3B-3060-45B5-A2F1-C40C8B9E84A6}" type="presOf" srcId="{FD26F28E-7394-4C15-A457-3C0C3CA59701}" destId="{463DD9F7-036C-4D04-BCC4-A6DEA6C26997}" srcOrd="0" destOrd="0" presId="urn:microsoft.com/office/officeart/2005/8/layout/process5"/>
    <dgm:cxn modelId="{0442866C-2D3C-4040-A3EF-4624CB2EC874}" type="presOf" srcId="{66D7E6D7-5D36-40C6-95CC-B2350FC11213}" destId="{A82963D4-9DC5-4041-A4D3-D63B5F017FDB}" srcOrd="0" destOrd="0" presId="urn:microsoft.com/office/officeart/2005/8/layout/process5"/>
    <dgm:cxn modelId="{5514D44C-B5E4-4E39-92B7-5E8CEF681916}" type="presOf" srcId="{1633B93D-265F-419B-AE3A-303747A914A0}" destId="{EDF095AE-203F-4089-A013-C4C75BB7DD13}" srcOrd="1" destOrd="0" presId="urn:microsoft.com/office/officeart/2005/8/layout/process5"/>
    <dgm:cxn modelId="{6E38666E-0ED9-400F-B2FB-D69374D2487A}" type="presOf" srcId="{1A9FDB65-8965-452A-88E6-B5ECEB58C693}" destId="{57D36DE9-F6BA-4492-816B-CB21E1E1D510}" srcOrd="1" destOrd="0" presId="urn:microsoft.com/office/officeart/2005/8/layout/process5"/>
    <dgm:cxn modelId="{E44C8D71-DC24-4496-A0B2-483B41BC1DDC}" srcId="{66D7E6D7-5D36-40C6-95CC-B2350FC11213}" destId="{FD26F28E-7394-4C15-A457-3C0C3CA59701}" srcOrd="1" destOrd="0" parTransId="{7F11F5CE-1979-430D-BF82-8D09C6E2BC8A}" sibTransId="{6B9C1DE2-2615-4938-A524-141131852D43}"/>
    <dgm:cxn modelId="{8BB27E77-2475-45CE-8373-693A3CD026C7}" srcId="{66D7E6D7-5D36-40C6-95CC-B2350FC11213}" destId="{7F3298C8-9E94-4870-BCBD-E6A691179071}" srcOrd="7" destOrd="0" parTransId="{F22C63E6-E1D4-4982-8026-C1C554B6C604}" sibTransId="{1633B93D-265F-419B-AE3A-303747A914A0}"/>
    <dgm:cxn modelId="{16A7417B-E6B1-49C8-A7DF-46C990A0613C}" type="presOf" srcId="{F6D6563E-DBA4-4FF0-9022-A48B4F89044A}" destId="{2F1B11B3-A105-4DAE-AEF7-AD2F88417036}" srcOrd="0" destOrd="0" presId="urn:microsoft.com/office/officeart/2005/8/layout/process5"/>
    <dgm:cxn modelId="{C88D547E-C6A6-41D2-BC43-71B1A3D3797B}" type="presOf" srcId="{DBE3BEC6-786D-4325-A1BB-64769936087B}" destId="{82E31A0C-CAB4-489E-AA89-C2D771E5AA37}" srcOrd="0" destOrd="0" presId="urn:microsoft.com/office/officeart/2005/8/layout/process5"/>
    <dgm:cxn modelId="{2A37FD8A-0CD0-47F1-9CC4-342C2450EE11}" type="presOf" srcId="{76B3D2E5-8245-40F1-A1D7-2D861CA63D8C}" destId="{1A2B5636-1766-4BC2-8915-C7F1621F2D99}" srcOrd="0" destOrd="0" presId="urn:microsoft.com/office/officeart/2005/8/layout/process5"/>
    <dgm:cxn modelId="{C9EB388C-14DE-46E1-B72D-6C1A749FEF8E}" srcId="{66D7E6D7-5D36-40C6-95CC-B2350FC11213}" destId="{F6D6563E-DBA4-4FF0-9022-A48B4F89044A}" srcOrd="2" destOrd="0" parTransId="{064F7AE7-6249-4725-8092-96655D328563}" sibTransId="{7ED1E712-A3AC-44BC-9C65-57C871EC86E1}"/>
    <dgm:cxn modelId="{700FC098-4773-4068-A53C-78683074040B}" type="presOf" srcId="{80E9E3BB-721E-4AA2-8CE8-24DBE3536B1D}" destId="{03B0AB51-BB6E-483D-A934-A87F1D5D119F}" srcOrd="0" destOrd="0" presId="urn:microsoft.com/office/officeart/2005/8/layout/process5"/>
    <dgm:cxn modelId="{1588649A-2C3F-4F97-B018-ED153820BC2D}" type="presOf" srcId="{9843DD98-A66C-4CCA-A7F0-69D6409C711E}" destId="{41D59A31-A216-4C19-B3D0-8B95C36D3E1D}" srcOrd="0" destOrd="0" presId="urn:microsoft.com/office/officeart/2005/8/layout/process5"/>
    <dgm:cxn modelId="{6C7AFA9E-97FD-48F4-94CE-AF41565B4704}" type="presOf" srcId="{7ED1E712-A3AC-44BC-9C65-57C871EC86E1}" destId="{1ED8B8DF-0970-48DC-A8EA-64C58295365E}" srcOrd="0" destOrd="0" presId="urn:microsoft.com/office/officeart/2005/8/layout/process5"/>
    <dgm:cxn modelId="{1A8491A6-7ED2-41ED-BE94-E1DF1933E13F}" type="presOf" srcId="{6D363651-0BF3-410A-96CE-065F385598ED}" destId="{278DAAC3-6880-4570-A3F0-0786CD0F9077}" srcOrd="1" destOrd="0" presId="urn:microsoft.com/office/officeart/2005/8/layout/process5"/>
    <dgm:cxn modelId="{34E79DC2-C474-4CE3-8C85-429955E0BE31}" type="presOf" srcId="{5C4F6504-0E62-49D0-8E9C-00337C16A42C}" destId="{38F9278E-9C0C-4590-960C-95D27942D533}" srcOrd="1" destOrd="0" presId="urn:microsoft.com/office/officeart/2005/8/layout/process5"/>
    <dgm:cxn modelId="{0643B7C2-2E90-409E-B390-5CB8AECE6215}" type="presOf" srcId="{7ED1E712-A3AC-44BC-9C65-57C871EC86E1}" destId="{5FA67A5C-0F8F-4F3B-84A0-556E700DEECE}" srcOrd="1" destOrd="0" presId="urn:microsoft.com/office/officeart/2005/8/layout/process5"/>
    <dgm:cxn modelId="{3D4301C5-5123-4451-8710-75784BE80605}" type="presOf" srcId="{6D363651-0BF3-410A-96CE-065F385598ED}" destId="{15B9F0D1-34A5-4E67-8A6F-CEBA64A0CCBA}" srcOrd="0" destOrd="0" presId="urn:microsoft.com/office/officeart/2005/8/layout/process5"/>
    <dgm:cxn modelId="{1D1B73C7-9517-403E-90AF-9FA7193DF949}" type="presOf" srcId="{9843DD98-A66C-4CCA-A7F0-69D6409C711E}" destId="{1BF39B7C-AF26-4986-B465-77BB3CFD6188}" srcOrd="1" destOrd="0" presId="urn:microsoft.com/office/officeart/2005/8/layout/process5"/>
    <dgm:cxn modelId="{A47F92D5-E09D-4516-9F17-05DFB44ABBEF}" srcId="{66D7E6D7-5D36-40C6-95CC-B2350FC11213}" destId="{D49498D7-E031-4465-99D6-75AF2A2796E4}" srcOrd="8" destOrd="0" parTransId="{737B4922-A888-4502-8B7A-62E54EA2188B}" sibTransId="{5C4F6504-0E62-49D0-8E9C-00337C16A42C}"/>
    <dgm:cxn modelId="{477AD6D9-137E-4041-BFAC-952713A294AF}" type="presOf" srcId="{7F3298C8-9E94-4870-BCBD-E6A691179071}" destId="{75FC5768-8310-48AD-A6C0-A5B597C8617B}" srcOrd="0" destOrd="0" presId="urn:microsoft.com/office/officeart/2005/8/layout/process5"/>
    <dgm:cxn modelId="{671ECCDA-DDDC-4517-BAFC-D779FDF24074}" srcId="{66D7E6D7-5D36-40C6-95CC-B2350FC11213}" destId="{A556EBAF-7F60-4072-ADB5-88A866D96E34}" srcOrd="6" destOrd="0" parTransId="{89F79FC2-50B0-4C6D-A744-AA00DEA8372F}" sibTransId="{9843DD98-A66C-4CCA-A7F0-69D6409C711E}"/>
    <dgm:cxn modelId="{41E4DCDD-71E2-4FB3-8E3A-10ADDC819B2C}" type="presOf" srcId="{2C8FD0D3-70B5-43CB-B914-149EF5FE0719}" destId="{60FD9488-9705-4312-AF5F-D00CBF423FB3}" srcOrd="0" destOrd="0" presId="urn:microsoft.com/office/officeart/2005/8/layout/process5"/>
    <dgm:cxn modelId="{FF5910DE-92AC-412C-84C4-D0DC4098C2D8}" srcId="{66D7E6D7-5D36-40C6-95CC-B2350FC11213}" destId="{80E9E3BB-721E-4AA2-8CE8-24DBE3536B1D}" srcOrd="3" destOrd="0" parTransId="{5D3C5A73-69CF-49C1-A33F-45BAD6FFFFEA}" sibTransId="{76B3D2E5-8245-40F1-A1D7-2D861CA63D8C}"/>
    <dgm:cxn modelId="{4793E3EE-C1D9-41CF-B4AE-7E8814325E93}" type="presOf" srcId="{6B9C1DE2-2615-4938-A524-141131852D43}" destId="{8F8AEFB3-6B25-47FE-8735-EB8952505A36}" srcOrd="1" destOrd="0" presId="urn:microsoft.com/office/officeart/2005/8/layout/process5"/>
    <dgm:cxn modelId="{71B870F0-A9C2-4D43-981C-233C0633AE27}" srcId="{66D7E6D7-5D36-40C6-95CC-B2350FC11213}" destId="{2C8FD0D3-70B5-43CB-B914-149EF5FE0719}" srcOrd="0" destOrd="0" parTransId="{820BCEA7-F021-4D46-B75F-4476033AD90E}" sibTransId="{6D363651-0BF3-410A-96CE-065F385598ED}"/>
    <dgm:cxn modelId="{4A7D48F1-F01A-4281-A1CC-829F0A7C484D}" type="presOf" srcId="{0EA0144D-4272-4AAE-B89C-5FC17A38FF12}" destId="{FF3F7D3C-466D-4636-AF4F-621B8F8C2DA0}" srcOrd="1" destOrd="0" presId="urn:microsoft.com/office/officeart/2005/8/layout/process5"/>
    <dgm:cxn modelId="{E9B37BFC-32E2-4D0A-ABC1-553DAC708E70}" type="presOf" srcId="{5C4F6504-0E62-49D0-8E9C-00337C16A42C}" destId="{79B96CA6-2063-4C3B-A264-2BD2ACDA0C5A}" srcOrd="0" destOrd="0" presId="urn:microsoft.com/office/officeart/2005/8/layout/process5"/>
    <dgm:cxn modelId="{776CD682-6054-4358-B7EF-DC5D240EA50E}" type="presParOf" srcId="{A82963D4-9DC5-4041-A4D3-D63B5F017FDB}" destId="{60FD9488-9705-4312-AF5F-D00CBF423FB3}" srcOrd="0" destOrd="0" presId="urn:microsoft.com/office/officeart/2005/8/layout/process5"/>
    <dgm:cxn modelId="{820E2339-01F3-4E7C-8E41-903FF5AF5D8D}" type="presParOf" srcId="{A82963D4-9DC5-4041-A4D3-D63B5F017FDB}" destId="{15B9F0D1-34A5-4E67-8A6F-CEBA64A0CCBA}" srcOrd="1" destOrd="0" presId="urn:microsoft.com/office/officeart/2005/8/layout/process5"/>
    <dgm:cxn modelId="{47D43AFE-8CCC-44CF-BBA6-DB411D449B07}" type="presParOf" srcId="{15B9F0D1-34A5-4E67-8A6F-CEBA64A0CCBA}" destId="{278DAAC3-6880-4570-A3F0-0786CD0F9077}" srcOrd="0" destOrd="0" presId="urn:microsoft.com/office/officeart/2005/8/layout/process5"/>
    <dgm:cxn modelId="{BB2DB06C-02F6-449B-B7A7-BC6DFE2F072F}" type="presParOf" srcId="{A82963D4-9DC5-4041-A4D3-D63B5F017FDB}" destId="{463DD9F7-036C-4D04-BCC4-A6DEA6C26997}" srcOrd="2" destOrd="0" presId="urn:microsoft.com/office/officeart/2005/8/layout/process5"/>
    <dgm:cxn modelId="{CAA15853-2A47-4DD8-8F40-C03437D57A59}" type="presParOf" srcId="{A82963D4-9DC5-4041-A4D3-D63B5F017FDB}" destId="{9535BFEC-966F-4DF0-94BD-93383DE34F9F}" srcOrd="3" destOrd="0" presId="urn:microsoft.com/office/officeart/2005/8/layout/process5"/>
    <dgm:cxn modelId="{065425E9-0675-48A7-B2ED-C3F058F3ED14}" type="presParOf" srcId="{9535BFEC-966F-4DF0-94BD-93383DE34F9F}" destId="{8F8AEFB3-6B25-47FE-8735-EB8952505A36}" srcOrd="0" destOrd="0" presId="urn:microsoft.com/office/officeart/2005/8/layout/process5"/>
    <dgm:cxn modelId="{3028CA82-7618-4C7C-B2EE-D4E19E8C445D}" type="presParOf" srcId="{A82963D4-9DC5-4041-A4D3-D63B5F017FDB}" destId="{2F1B11B3-A105-4DAE-AEF7-AD2F88417036}" srcOrd="4" destOrd="0" presId="urn:microsoft.com/office/officeart/2005/8/layout/process5"/>
    <dgm:cxn modelId="{524FE064-E13C-4CE5-BE40-EAB601F8C64F}" type="presParOf" srcId="{A82963D4-9DC5-4041-A4D3-D63B5F017FDB}" destId="{1ED8B8DF-0970-48DC-A8EA-64C58295365E}" srcOrd="5" destOrd="0" presId="urn:microsoft.com/office/officeart/2005/8/layout/process5"/>
    <dgm:cxn modelId="{8F53AE21-7421-4937-A0FA-25C2B7CE040D}" type="presParOf" srcId="{1ED8B8DF-0970-48DC-A8EA-64C58295365E}" destId="{5FA67A5C-0F8F-4F3B-84A0-556E700DEECE}" srcOrd="0" destOrd="0" presId="urn:microsoft.com/office/officeart/2005/8/layout/process5"/>
    <dgm:cxn modelId="{A7D4E038-15ED-4E68-B9E9-9AEB088ECF1C}" type="presParOf" srcId="{A82963D4-9DC5-4041-A4D3-D63B5F017FDB}" destId="{03B0AB51-BB6E-483D-A934-A87F1D5D119F}" srcOrd="6" destOrd="0" presId="urn:microsoft.com/office/officeart/2005/8/layout/process5"/>
    <dgm:cxn modelId="{7D121DCF-205C-4543-A92F-59A91DD3CA92}" type="presParOf" srcId="{A82963D4-9DC5-4041-A4D3-D63B5F017FDB}" destId="{1A2B5636-1766-4BC2-8915-C7F1621F2D99}" srcOrd="7" destOrd="0" presId="urn:microsoft.com/office/officeart/2005/8/layout/process5"/>
    <dgm:cxn modelId="{A4D11818-B334-4357-9A3B-EBAE8CB05BF7}" type="presParOf" srcId="{1A2B5636-1766-4BC2-8915-C7F1621F2D99}" destId="{4031B01B-6BC7-4DBE-B956-50B7321B5C4C}" srcOrd="0" destOrd="0" presId="urn:microsoft.com/office/officeart/2005/8/layout/process5"/>
    <dgm:cxn modelId="{EE4A147B-6873-4B74-B7D9-2C4A98A33593}" type="presParOf" srcId="{A82963D4-9DC5-4041-A4D3-D63B5F017FDB}" destId="{D90F034D-7E5B-4CDE-A153-FCD5D71416D6}" srcOrd="8" destOrd="0" presId="urn:microsoft.com/office/officeart/2005/8/layout/process5"/>
    <dgm:cxn modelId="{6B42168A-800B-419A-8177-E101726EA95E}" type="presParOf" srcId="{A82963D4-9DC5-4041-A4D3-D63B5F017FDB}" destId="{A9871FCD-A4D6-4551-A1C3-1EDB176CC82F}" srcOrd="9" destOrd="0" presId="urn:microsoft.com/office/officeart/2005/8/layout/process5"/>
    <dgm:cxn modelId="{3B395BBE-89F2-4547-B2E5-B2475DCCE484}" type="presParOf" srcId="{A9871FCD-A4D6-4551-A1C3-1EDB176CC82F}" destId="{57D36DE9-F6BA-4492-816B-CB21E1E1D510}" srcOrd="0" destOrd="0" presId="urn:microsoft.com/office/officeart/2005/8/layout/process5"/>
    <dgm:cxn modelId="{9AFA6E99-AD27-4DA7-BB89-D7183F55419F}" type="presParOf" srcId="{A82963D4-9DC5-4041-A4D3-D63B5F017FDB}" destId="{82E31A0C-CAB4-489E-AA89-C2D771E5AA37}" srcOrd="10" destOrd="0" presId="urn:microsoft.com/office/officeart/2005/8/layout/process5"/>
    <dgm:cxn modelId="{6A096EDC-EE8E-4B90-AF74-9D5BD761AC54}" type="presParOf" srcId="{A82963D4-9DC5-4041-A4D3-D63B5F017FDB}" destId="{C5250112-383D-4A41-97BA-6E0055E7AB78}" srcOrd="11" destOrd="0" presId="urn:microsoft.com/office/officeart/2005/8/layout/process5"/>
    <dgm:cxn modelId="{70D2CEDF-43C9-42F4-B5B9-868B4242FD8E}" type="presParOf" srcId="{C5250112-383D-4A41-97BA-6E0055E7AB78}" destId="{FF3F7D3C-466D-4636-AF4F-621B8F8C2DA0}" srcOrd="0" destOrd="0" presId="urn:microsoft.com/office/officeart/2005/8/layout/process5"/>
    <dgm:cxn modelId="{AD6CD190-742C-4BB2-91F3-7479C9BB82DF}" type="presParOf" srcId="{A82963D4-9DC5-4041-A4D3-D63B5F017FDB}" destId="{67CDD90F-BB75-4130-8F2A-2B3549D9C4B7}" srcOrd="12" destOrd="0" presId="urn:microsoft.com/office/officeart/2005/8/layout/process5"/>
    <dgm:cxn modelId="{A15EDDE8-24AB-4669-9F49-9CB535E093FD}" type="presParOf" srcId="{A82963D4-9DC5-4041-A4D3-D63B5F017FDB}" destId="{41D59A31-A216-4C19-B3D0-8B95C36D3E1D}" srcOrd="13" destOrd="0" presId="urn:microsoft.com/office/officeart/2005/8/layout/process5"/>
    <dgm:cxn modelId="{DE1882FA-5F27-4A5C-864E-A2EBE4E78098}" type="presParOf" srcId="{41D59A31-A216-4C19-B3D0-8B95C36D3E1D}" destId="{1BF39B7C-AF26-4986-B465-77BB3CFD6188}" srcOrd="0" destOrd="0" presId="urn:microsoft.com/office/officeart/2005/8/layout/process5"/>
    <dgm:cxn modelId="{12634335-0E94-40B8-8F61-C5C1B39827C4}" type="presParOf" srcId="{A82963D4-9DC5-4041-A4D3-D63B5F017FDB}" destId="{75FC5768-8310-48AD-A6C0-A5B597C8617B}" srcOrd="14" destOrd="0" presId="urn:microsoft.com/office/officeart/2005/8/layout/process5"/>
    <dgm:cxn modelId="{7AB165CC-6AEE-4ECC-ABB8-B4896C3B9AA0}" type="presParOf" srcId="{A82963D4-9DC5-4041-A4D3-D63B5F017FDB}" destId="{6E68711A-ADAD-44D7-846C-B10746F16E86}" srcOrd="15" destOrd="0" presId="urn:microsoft.com/office/officeart/2005/8/layout/process5"/>
    <dgm:cxn modelId="{1C1DC977-746B-4FF8-B079-E42F3751304F}" type="presParOf" srcId="{6E68711A-ADAD-44D7-846C-B10746F16E86}" destId="{EDF095AE-203F-4089-A013-C4C75BB7DD13}" srcOrd="0" destOrd="0" presId="urn:microsoft.com/office/officeart/2005/8/layout/process5"/>
    <dgm:cxn modelId="{991D3660-5B54-4E9F-83F0-A16366A70F41}" type="presParOf" srcId="{A82963D4-9DC5-4041-A4D3-D63B5F017FDB}" destId="{D84CCDAC-38D5-4BAB-B14D-EC086D1F9797}" srcOrd="16" destOrd="0" presId="urn:microsoft.com/office/officeart/2005/8/layout/process5"/>
    <dgm:cxn modelId="{6A85FD6F-4D7F-4D4D-94DC-1CFDE65A3A64}" type="presParOf" srcId="{A82963D4-9DC5-4041-A4D3-D63B5F017FDB}" destId="{79B96CA6-2063-4C3B-A264-2BD2ACDA0C5A}" srcOrd="17" destOrd="0" presId="urn:microsoft.com/office/officeart/2005/8/layout/process5"/>
    <dgm:cxn modelId="{A7BF11FE-9D51-4092-9A55-407679646FD9}" type="presParOf" srcId="{79B96CA6-2063-4C3B-A264-2BD2ACDA0C5A}" destId="{38F9278E-9C0C-4590-960C-95D27942D533}" srcOrd="0" destOrd="0" presId="urn:microsoft.com/office/officeart/2005/8/layout/process5"/>
    <dgm:cxn modelId="{FF2A6A60-ED3B-432C-AC3A-78B46CDB56C4}" type="presParOf" srcId="{A82963D4-9DC5-4041-A4D3-D63B5F017FDB}" destId="{8D391952-BFCD-44B8-93D4-1AB26890FE67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4A46E-ADF6-412A-B907-78146D1E1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BCFC7B-D78A-47F2-A1CA-37EA6565E63D}">
      <dgm:prSet/>
      <dgm:spPr/>
      <dgm:t>
        <a:bodyPr/>
        <a:lstStyle/>
        <a:p>
          <a:r>
            <a:rPr lang="en-US"/>
            <a:t>Menyampaikan rencana belajar kepada mahasiswa</a:t>
          </a:r>
        </a:p>
      </dgm:t>
    </dgm:pt>
    <dgm:pt modelId="{2E8D8365-3B0D-4D94-9B0D-733D328F129B}" type="parTrans" cxnId="{AE68914B-0B27-49FE-A428-DCA1DA3429A5}">
      <dgm:prSet/>
      <dgm:spPr/>
      <dgm:t>
        <a:bodyPr/>
        <a:lstStyle/>
        <a:p>
          <a:endParaRPr lang="en-US"/>
        </a:p>
      </dgm:t>
    </dgm:pt>
    <dgm:pt modelId="{47BF553A-CE0F-41DF-B7FC-F57658F1A197}" type="sibTrans" cxnId="{AE68914B-0B27-49FE-A428-DCA1DA3429A5}">
      <dgm:prSet/>
      <dgm:spPr/>
      <dgm:t>
        <a:bodyPr/>
        <a:lstStyle/>
        <a:p>
          <a:endParaRPr lang="en-US"/>
        </a:p>
      </dgm:t>
    </dgm:pt>
    <dgm:pt modelId="{9A9183E6-8054-4AE7-9C86-8B3BF0D929F6}">
      <dgm:prSet/>
      <dgm:spPr/>
      <dgm:t>
        <a:bodyPr/>
        <a:lstStyle/>
        <a:p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pembelajaran</a:t>
          </a:r>
          <a:r>
            <a:rPr lang="en-US" dirty="0"/>
            <a:t> </a:t>
          </a:r>
          <a:r>
            <a:rPr lang="en-US" dirty="0" err="1"/>
            <a:t>terarah</a:t>
          </a:r>
          <a:r>
            <a:rPr lang="en-US" dirty="0"/>
            <a:t> dan </a:t>
          </a:r>
          <a:r>
            <a:rPr lang="en-US" dirty="0" err="1"/>
            <a:t>sistematis</a:t>
          </a:r>
          <a:endParaRPr lang="en-US" dirty="0"/>
        </a:p>
      </dgm:t>
    </dgm:pt>
    <dgm:pt modelId="{C902A50F-D8F9-4D85-A820-28ACED4E006B}" type="parTrans" cxnId="{A2593B55-64DF-4500-A058-1541E358882E}">
      <dgm:prSet/>
      <dgm:spPr/>
      <dgm:t>
        <a:bodyPr/>
        <a:lstStyle/>
        <a:p>
          <a:endParaRPr lang="en-US"/>
        </a:p>
      </dgm:t>
    </dgm:pt>
    <dgm:pt modelId="{2E8F5EFF-27D7-407B-8A25-927F50289BC2}" type="sibTrans" cxnId="{A2593B55-64DF-4500-A058-1541E358882E}">
      <dgm:prSet/>
      <dgm:spPr/>
      <dgm:t>
        <a:bodyPr/>
        <a:lstStyle/>
        <a:p>
          <a:endParaRPr lang="en-US"/>
        </a:p>
      </dgm:t>
    </dgm:pt>
    <dgm:pt modelId="{513F9CBC-0233-4E72-B164-ED693AAC7601}">
      <dgm:prSet/>
      <dgm:spPr/>
      <dgm:t>
        <a:bodyPr/>
        <a:lstStyle/>
        <a:p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capaian</a:t>
          </a:r>
          <a:r>
            <a:rPr lang="en-US" dirty="0"/>
            <a:t> </a:t>
          </a:r>
          <a:r>
            <a:rPr lang="en-US" dirty="0" err="1"/>
            <a:t>pembelajaran</a:t>
          </a:r>
          <a:endParaRPr lang="en-US" dirty="0"/>
        </a:p>
      </dgm:t>
    </dgm:pt>
    <dgm:pt modelId="{F1196DA5-A86B-411A-BCC7-3DE4F33236F9}" type="parTrans" cxnId="{46BEEFE2-1BBC-4AA9-A594-5E2F02F841C1}">
      <dgm:prSet/>
      <dgm:spPr/>
      <dgm:t>
        <a:bodyPr/>
        <a:lstStyle/>
        <a:p>
          <a:endParaRPr lang="en-US"/>
        </a:p>
      </dgm:t>
    </dgm:pt>
    <dgm:pt modelId="{4CC5B486-3AEC-49D9-B566-1ECE293A836E}" type="sibTrans" cxnId="{46BEEFE2-1BBC-4AA9-A594-5E2F02F841C1}">
      <dgm:prSet/>
      <dgm:spPr/>
      <dgm:t>
        <a:bodyPr/>
        <a:lstStyle/>
        <a:p>
          <a:endParaRPr lang="en-US"/>
        </a:p>
      </dgm:t>
    </dgm:pt>
    <dgm:pt modelId="{867BFADA-09FF-422B-AC20-6B9D5F79A4FF}">
      <dgm:prSet/>
      <dgm:spPr/>
      <dgm:t>
        <a:bodyPr/>
        <a:lstStyle/>
        <a:p>
          <a:r>
            <a:rPr lang="en-US"/>
            <a:t>Memastikan kesesuaian pembelajaran dengan kurikulum berbasis OBE</a:t>
          </a:r>
        </a:p>
      </dgm:t>
    </dgm:pt>
    <dgm:pt modelId="{AC2B2407-BF33-4BAA-94FB-B5D36F7A44FA}" type="parTrans" cxnId="{3B0AAF1A-9C2F-493C-B693-ADF47995C49E}">
      <dgm:prSet/>
      <dgm:spPr/>
      <dgm:t>
        <a:bodyPr/>
        <a:lstStyle/>
        <a:p>
          <a:endParaRPr lang="en-US"/>
        </a:p>
      </dgm:t>
    </dgm:pt>
    <dgm:pt modelId="{D987487F-2195-4BA7-A8B4-994A995F58CF}" type="sibTrans" cxnId="{3B0AAF1A-9C2F-493C-B693-ADF47995C49E}">
      <dgm:prSet/>
      <dgm:spPr/>
      <dgm:t>
        <a:bodyPr/>
        <a:lstStyle/>
        <a:p>
          <a:endParaRPr lang="en-US"/>
        </a:p>
      </dgm:t>
    </dgm:pt>
    <dgm:pt modelId="{BB65993A-B60B-438D-93E7-CDDFB64EA8DE}" type="pres">
      <dgm:prSet presAssocID="{39A4A46E-ADF6-412A-B907-78146D1E16C8}" presName="linear" presStyleCnt="0">
        <dgm:presLayoutVars>
          <dgm:animLvl val="lvl"/>
          <dgm:resizeHandles val="exact"/>
        </dgm:presLayoutVars>
      </dgm:prSet>
      <dgm:spPr/>
    </dgm:pt>
    <dgm:pt modelId="{D1455221-23B9-413E-8541-32CB32272AB0}" type="pres">
      <dgm:prSet presAssocID="{84BCFC7B-D78A-47F2-A1CA-37EA6565E63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1950AD-341A-4DD2-AD3B-1D6BA3A0FB83}" type="pres">
      <dgm:prSet presAssocID="{47BF553A-CE0F-41DF-B7FC-F57658F1A197}" presName="spacer" presStyleCnt="0"/>
      <dgm:spPr/>
    </dgm:pt>
    <dgm:pt modelId="{447017F8-3A95-4C6B-9DAA-88F61C0B818A}" type="pres">
      <dgm:prSet presAssocID="{9A9183E6-8054-4AE7-9C86-8B3BF0D929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A90B29-135E-43D2-96D1-F260DF643F11}" type="pres">
      <dgm:prSet presAssocID="{2E8F5EFF-27D7-407B-8A25-927F50289BC2}" presName="spacer" presStyleCnt="0"/>
      <dgm:spPr/>
    </dgm:pt>
    <dgm:pt modelId="{66B410CB-4BBF-4CB1-8758-042B7EF73F0A}" type="pres">
      <dgm:prSet presAssocID="{513F9CBC-0233-4E72-B164-ED693AAC76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580CAF-4A76-4811-92F3-3F33AC2F9537}" type="pres">
      <dgm:prSet presAssocID="{4CC5B486-3AEC-49D9-B566-1ECE293A836E}" presName="spacer" presStyleCnt="0"/>
      <dgm:spPr/>
    </dgm:pt>
    <dgm:pt modelId="{1651FF70-E605-4F04-B0B0-BCF5AB6462C4}" type="pres">
      <dgm:prSet presAssocID="{867BFADA-09FF-422B-AC20-6B9D5F79A4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0AAF1A-9C2F-493C-B693-ADF47995C49E}" srcId="{39A4A46E-ADF6-412A-B907-78146D1E16C8}" destId="{867BFADA-09FF-422B-AC20-6B9D5F79A4FF}" srcOrd="3" destOrd="0" parTransId="{AC2B2407-BF33-4BAA-94FB-B5D36F7A44FA}" sibTransId="{D987487F-2195-4BA7-A8B4-994A995F58CF}"/>
    <dgm:cxn modelId="{AE68914B-0B27-49FE-A428-DCA1DA3429A5}" srcId="{39A4A46E-ADF6-412A-B907-78146D1E16C8}" destId="{84BCFC7B-D78A-47F2-A1CA-37EA6565E63D}" srcOrd="0" destOrd="0" parTransId="{2E8D8365-3B0D-4D94-9B0D-733D328F129B}" sibTransId="{47BF553A-CE0F-41DF-B7FC-F57658F1A197}"/>
    <dgm:cxn modelId="{2FFCF66E-FD56-4E90-A8B0-5AF0BF95EE1A}" type="presOf" srcId="{513F9CBC-0233-4E72-B164-ED693AAC7601}" destId="{66B410CB-4BBF-4CB1-8758-042B7EF73F0A}" srcOrd="0" destOrd="0" presId="urn:microsoft.com/office/officeart/2005/8/layout/vList2"/>
    <dgm:cxn modelId="{B52B2653-29A6-4C2F-AD9F-DF98EF671028}" type="presOf" srcId="{867BFADA-09FF-422B-AC20-6B9D5F79A4FF}" destId="{1651FF70-E605-4F04-B0B0-BCF5AB6462C4}" srcOrd="0" destOrd="0" presId="urn:microsoft.com/office/officeart/2005/8/layout/vList2"/>
    <dgm:cxn modelId="{A2593B55-64DF-4500-A058-1541E358882E}" srcId="{39A4A46E-ADF6-412A-B907-78146D1E16C8}" destId="{9A9183E6-8054-4AE7-9C86-8B3BF0D929F6}" srcOrd="1" destOrd="0" parTransId="{C902A50F-D8F9-4D85-A820-28ACED4E006B}" sibTransId="{2E8F5EFF-27D7-407B-8A25-927F50289BC2}"/>
    <dgm:cxn modelId="{B2CB3678-C9C4-4CE3-835E-4C3B364B421A}" type="presOf" srcId="{9A9183E6-8054-4AE7-9C86-8B3BF0D929F6}" destId="{447017F8-3A95-4C6B-9DAA-88F61C0B818A}" srcOrd="0" destOrd="0" presId="urn:microsoft.com/office/officeart/2005/8/layout/vList2"/>
    <dgm:cxn modelId="{370A36A0-A61E-43F3-8386-E46932837751}" type="presOf" srcId="{39A4A46E-ADF6-412A-B907-78146D1E16C8}" destId="{BB65993A-B60B-438D-93E7-CDDFB64EA8DE}" srcOrd="0" destOrd="0" presId="urn:microsoft.com/office/officeart/2005/8/layout/vList2"/>
    <dgm:cxn modelId="{3654CFCB-A8CC-4093-A769-7A893C41D830}" type="presOf" srcId="{84BCFC7B-D78A-47F2-A1CA-37EA6565E63D}" destId="{D1455221-23B9-413E-8541-32CB32272AB0}" srcOrd="0" destOrd="0" presId="urn:microsoft.com/office/officeart/2005/8/layout/vList2"/>
    <dgm:cxn modelId="{46BEEFE2-1BBC-4AA9-A594-5E2F02F841C1}" srcId="{39A4A46E-ADF6-412A-B907-78146D1E16C8}" destId="{513F9CBC-0233-4E72-B164-ED693AAC7601}" srcOrd="2" destOrd="0" parTransId="{F1196DA5-A86B-411A-BCC7-3DE4F33236F9}" sibTransId="{4CC5B486-3AEC-49D9-B566-1ECE293A836E}"/>
    <dgm:cxn modelId="{36033CEB-547B-4DE3-A521-BDCDBCB13303}" type="presParOf" srcId="{BB65993A-B60B-438D-93E7-CDDFB64EA8DE}" destId="{D1455221-23B9-413E-8541-32CB32272AB0}" srcOrd="0" destOrd="0" presId="urn:microsoft.com/office/officeart/2005/8/layout/vList2"/>
    <dgm:cxn modelId="{2A4C0CB6-EC7E-444A-8F5C-5999CADC10CF}" type="presParOf" srcId="{BB65993A-B60B-438D-93E7-CDDFB64EA8DE}" destId="{B71950AD-341A-4DD2-AD3B-1D6BA3A0FB83}" srcOrd="1" destOrd="0" presId="urn:microsoft.com/office/officeart/2005/8/layout/vList2"/>
    <dgm:cxn modelId="{D45E9695-5AF3-4955-BF49-1F7B38D3E537}" type="presParOf" srcId="{BB65993A-B60B-438D-93E7-CDDFB64EA8DE}" destId="{447017F8-3A95-4C6B-9DAA-88F61C0B818A}" srcOrd="2" destOrd="0" presId="urn:microsoft.com/office/officeart/2005/8/layout/vList2"/>
    <dgm:cxn modelId="{EE2E6D2F-1FE1-435F-AE6C-4D2C8B74AFB2}" type="presParOf" srcId="{BB65993A-B60B-438D-93E7-CDDFB64EA8DE}" destId="{DAA90B29-135E-43D2-96D1-F260DF643F11}" srcOrd="3" destOrd="0" presId="urn:microsoft.com/office/officeart/2005/8/layout/vList2"/>
    <dgm:cxn modelId="{8B642D06-967A-4590-A509-D3C12228F885}" type="presParOf" srcId="{BB65993A-B60B-438D-93E7-CDDFB64EA8DE}" destId="{66B410CB-4BBF-4CB1-8758-042B7EF73F0A}" srcOrd="4" destOrd="0" presId="urn:microsoft.com/office/officeart/2005/8/layout/vList2"/>
    <dgm:cxn modelId="{964977A6-02EE-447D-9F0F-329D193FE0B5}" type="presParOf" srcId="{BB65993A-B60B-438D-93E7-CDDFB64EA8DE}" destId="{FC580CAF-4A76-4811-92F3-3F33AC2F9537}" srcOrd="5" destOrd="0" presId="urn:microsoft.com/office/officeart/2005/8/layout/vList2"/>
    <dgm:cxn modelId="{CB4889CF-24AC-418A-BA7B-52C17D92C48D}" type="presParOf" srcId="{BB65993A-B60B-438D-93E7-CDDFB64EA8DE}" destId="{1651FF70-E605-4F04-B0B0-BCF5AB6462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D91A4-3A58-465A-834A-6F9074F2EBE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D3D627B-C109-4F43-B352-382AB60634EB}">
      <dgm:prSet/>
      <dgm:spPr/>
      <dgm:t>
        <a:bodyPr/>
        <a:lstStyle/>
        <a:p>
          <a:r>
            <a:rPr lang="en-ID" dirty="0" err="1"/>
            <a:t>Pahami</a:t>
          </a:r>
          <a:r>
            <a:rPr lang="en-ID" dirty="0"/>
            <a:t> CPL dan </a:t>
          </a:r>
          <a:r>
            <a:rPr lang="en-ID" dirty="0" err="1"/>
            <a:t>profil</a:t>
          </a:r>
          <a:r>
            <a:rPr lang="en-ID" dirty="0"/>
            <a:t> </a:t>
          </a:r>
          <a:r>
            <a:rPr lang="en-ID" dirty="0" err="1"/>
            <a:t>lulusan</a:t>
          </a:r>
          <a:endParaRPr lang="en-ID" dirty="0"/>
        </a:p>
      </dgm:t>
    </dgm:pt>
    <dgm:pt modelId="{7996C964-8FBE-4136-B87C-FF67855665EA}" type="parTrans" cxnId="{071429B1-DF03-482A-A7ED-A164D3F4D5F3}">
      <dgm:prSet/>
      <dgm:spPr/>
      <dgm:t>
        <a:bodyPr/>
        <a:lstStyle/>
        <a:p>
          <a:endParaRPr lang="en-ID"/>
        </a:p>
      </dgm:t>
    </dgm:pt>
    <dgm:pt modelId="{BE2F5495-CCC5-403C-B214-7CFEF3340F42}" type="sibTrans" cxnId="{071429B1-DF03-482A-A7ED-A164D3F4D5F3}">
      <dgm:prSet/>
      <dgm:spPr/>
      <dgm:t>
        <a:bodyPr/>
        <a:lstStyle/>
        <a:p>
          <a:endParaRPr lang="en-ID"/>
        </a:p>
      </dgm:t>
    </dgm:pt>
    <dgm:pt modelId="{92BE7795-E16E-4BAF-984D-F240C6B3B622}">
      <dgm:prSet/>
      <dgm:spPr/>
      <dgm:t>
        <a:bodyPr/>
        <a:lstStyle/>
        <a:p>
          <a:r>
            <a:rPr lang="en-ID" dirty="0" err="1"/>
            <a:t>Turunkan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CPMK yang </a:t>
          </a:r>
          <a:r>
            <a:rPr lang="en-ID" dirty="0" err="1"/>
            <a:t>terukur</a:t>
          </a:r>
          <a:endParaRPr lang="en-ID" dirty="0"/>
        </a:p>
      </dgm:t>
    </dgm:pt>
    <dgm:pt modelId="{3AE86B2C-BC5E-4CEF-9062-2C49340640FC}" type="parTrans" cxnId="{98ABE6A0-93B0-4F56-9DAD-DCF0E336024E}">
      <dgm:prSet/>
      <dgm:spPr/>
      <dgm:t>
        <a:bodyPr/>
        <a:lstStyle/>
        <a:p>
          <a:endParaRPr lang="en-ID"/>
        </a:p>
      </dgm:t>
    </dgm:pt>
    <dgm:pt modelId="{36352A17-F2F3-47CA-8F31-5D3240E86C63}" type="sibTrans" cxnId="{98ABE6A0-93B0-4F56-9DAD-DCF0E336024E}">
      <dgm:prSet/>
      <dgm:spPr/>
      <dgm:t>
        <a:bodyPr/>
        <a:lstStyle/>
        <a:p>
          <a:endParaRPr lang="en-ID"/>
        </a:p>
      </dgm:t>
    </dgm:pt>
    <dgm:pt modelId="{EB0FECEE-C9D4-4345-B613-E65A43FBFA8D}">
      <dgm:prSet/>
      <dgm:spPr/>
      <dgm:t>
        <a:bodyPr/>
        <a:lstStyle/>
        <a:p>
          <a:r>
            <a:rPr lang="en-ID" dirty="0" err="1"/>
            <a:t>Kembangkan</a:t>
          </a:r>
          <a:r>
            <a:rPr lang="en-ID" dirty="0"/>
            <a:t> </a:t>
          </a:r>
          <a:r>
            <a:rPr lang="en-ID" dirty="0" err="1"/>
            <a:t>indikator</a:t>
          </a:r>
          <a:r>
            <a:rPr lang="en-ID" dirty="0"/>
            <a:t> </a:t>
          </a:r>
          <a:r>
            <a:rPr lang="en-ID" dirty="0" err="1"/>
            <a:t>capaian</a:t>
          </a:r>
          <a:r>
            <a:rPr lang="en-ID" dirty="0"/>
            <a:t> dan sub-CPMK (</a:t>
          </a:r>
          <a:r>
            <a:rPr lang="en-ID" dirty="0" err="1"/>
            <a:t>jika</a:t>
          </a:r>
          <a:r>
            <a:rPr lang="en-ID" dirty="0"/>
            <a:t> </a:t>
          </a:r>
          <a:r>
            <a:rPr lang="en-ID" dirty="0" err="1"/>
            <a:t>perlu</a:t>
          </a:r>
          <a:r>
            <a:rPr lang="en-ID" dirty="0"/>
            <a:t>)</a:t>
          </a:r>
        </a:p>
      </dgm:t>
    </dgm:pt>
    <dgm:pt modelId="{8C038753-5574-4E94-97FF-126B8F5B0C20}" type="parTrans" cxnId="{7A1BAFB0-86CF-41B0-A52B-1BDE9DE225AD}">
      <dgm:prSet/>
      <dgm:spPr/>
      <dgm:t>
        <a:bodyPr/>
        <a:lstStyle/>
        <a:p>
          <a:endParaRPr lang="en-ID"/>
        </a:p>
      </dgm:t>
    </dgm:pt>
    <dgm:pt modelId="{4EE317C7-B161-4B71-A60D-23EA5D31912B}" type="sibTrans" cxnId="{7A1BAFB0-86CF-41B0-A52B-1BDE9DE225AD}">
      <dgm:prSet/>
      <dgm:spPr/>
      <dgm:t>
        <a:bodyPr/>
        <a:lstStyle/>
        <a:p>
          <a:endParaRPr lang="en-ID"/>
        </a:p>
      </dgm:t>
    </dgm:pt>
    <dgm:pt modelId="{37CCE8DA-6F62-4F69-99E3-8042C7C4C4B3}">
      <dgm:prSet/>
      <dgm:spPr/>
      <dgm:t>
        <a:bodyPr/>
        <a:lstStyle/>
        <a:p>
          <a:r>
            <a:rPr lang="en-ID" dirty="0" err="1"/>
            <a:t>Rancang</a:t>
          </a:r>
          <a:r>
            <a:rPr lang="en-ID" dirty="0"/>
            <a:t> </a:t>
          </a:r>
          <a:r>
            <a:rPr lang="en-ID" dirty="0" err="1"/>
            <a:t>aktivitas</a:t>
          </a:r>
          <a:r>
            <a:rPr lang="en-ID" dirty="0"/>
            <a:t> </a:t>
          </a:r>
          <a:r>
            <a:rPr lang="en-ID" dirty="0" err="1"/>
            <a:t>belajar</a:t>
          </a:r>
          <a:r>
            <a:rPr lang="en-ID" dirty="0"/>
            <a:t> </a:t>
          </a:r>
          <a:r>
            <a:rPr lang="en-ID" dirty="0" err="1"/>
            <a:t>sesuai</a:t>
          </a:r>
          <a:r>
            <a:rPr lang="en-ID" dirty="0"/>
            <a:t> </a:t>
          </a:r>
          <a:r>
            <a:rPr lang="en-ID" dirty="0" err="1"/>
            <a:t>taksonomi</a:t>
          </a:r>
          <a:r>
            <a:rPr lang="en-ID" dirty="0"/>
            <a:t> Bloom</a:t>
          </a:r>
        </a:p>
      </dgm:t>
    </dgm:pt>
    <dgm:pt modelId="{23611D52-4887-4975-9293-5D336DC3A58B}" type="parTrans" cxnId="{FAA4AD2C-64F8-474B-9D0F-D2DA5ED808DD}">
      <dgm:prSet/>
      <dgm:spPr/>
      <dgm:t>
        <a:bodyPr/>
        <a:lstStyle/>
        <a:p>
          <a:endParaRPr lang="en-ID"/>
        </a:p>
      </dgm:t>
    </dgm:pt>
    <dgm:pt modelId="{7B37E747-98E0-4CD7-8841-C40A0828C9DF}" type="sibTrans" cxnId="{FAA4AD2C-64F8-474B-9D0F-D2DA5ED808DD}">
      <dgm:prSet/>
      <dgm:spPr/>
      <dgm:t>
        <a:bodyPr/>
        <a:lstStyle/>
        <a:p>
          <a:endParaRPr lang="en-ID"/>
        </a:p>
      </dgm:t>
    </dgm:pt>
    <dgm:pt modelId="{42D3D373-4383-4D39-A4D7-8E5E921B97AD}">
      <dgm:prSet/>
      <dgm:spPr/>
      <dgm:t>
        <a:bodyPr/>
        <a:lstStyle/>
        <a:p>
          <a:r>
            <a:rPr lang="en-ID" dirty="0" err="1"/>
            <a:t>Tentukan</a:t>
          </a:r>
          <a:r>
            <a:rPr lang="en-ID" dirty="0"/>
            <a:t> </a:t>
          </a:r>
          <a:r>
            <a:rPr lang="en-ID" dirty="0" err="1"/>
            <a:t>metode</a:t>
          </a:r>
          <a:r>
            <a:rPr lang="en-ID" dirty="0"/>
            <a:t> </a:t>
          </a:r>
          <a:r>
            <a:rPr lang="en-ID" dirty="0" err="1"/>
            <a:t>penilaian</a:t>
          </a:r>
          <a:r>
            <a:rPr lang="en-ID" dirty="0"/>
            <a:t> dan </a:t>
          </a:r>
          <a:r>
            <a:rPr lang="en-ID" dirty="0" err="1"/>
            <a:t>kriteria</a:t>
          </a:r>
          <a:r>
            <a:rPr lang="en-ID" dirty="0"/>
            <a:t> </a:t>
          </a:r>
          <a:r>
            <a:rPr lang="en-ID" dirty="0" err="1"/>
            <a:t>keberhasilan</a:t>
          </a:r>
          <a:endParaRPr lang="en-ID" dirty="0"/>
        </a:p>
      </dgm:t>
    </dgm:pt>
    <dgm:pt modelId="{613BD1EC-D854-4425-BB1C-5A100F2468C2}" type="parTrans" cxnId="{CF20CA58-D7DB-471C-AA9E-D66C9DCEBD49}">
      <dgm:prSet/>
      <dgm:spPr/>
      <dgm:t>
        <a:bodyPr/>
        <a:lstStyle/>
        <a:p>
          <a:endParaRPr lang="en-ID"/>
        </a:p>
      </dgm:t>
    </dgm:pt>
    <dgm:pt modelId="{A4B6175A-1610-4890-846A-052BD519DCE2}" type="sibTrans" cxnId="{CF20CA58-D7DB-471C-AA9E-D66C9DCEBD49}">
      <dgm:prSet/>
      <dgm:spPr/>
      <dgm:t>
        <a:bodyPr/>
        <a:lstStyle/>
        <a:p>
          <a:endParaRPr lang="en-ID"/>
        </a:p>
      </dgm:t>
    </dgm:pt>
    <dgm:pt modelId="{F13F1AE2-C0C1-4BA1-9D89-C2E4783D06AC}">
      <dgm:prSet/>
      <dgm:spPr/>
      <dgm:t>
        <a:bodyPr/>
        <a:lstStyle/>
        <a:p>
          <a:r>
            <a:rPr lang="en-US" dirty="0" err="1"/>
            <a:t>Tentukan</a:t>
          </a:r>
          <a:r>
            <a:rPr lang="en-US" dirty="0"/>
            <a:t> Bahan Kajian dan </a:t>
          </a:r>
          <a:r>
            <a:rPr lang="en-US" dirty="0" err="1"/>
            <a:t>Referensi</a:t>
          </a:r>
          <a:endParaRPr lang="en-ID" dirty="0"/>
        </a:p>
      </dgm:t>
    </dgm:pt>
    <dgm:pt modelId="{64AA9E12-21DE-43F9-B544-1B165B9C2BE1}" type="parTrans" cxnId="{09A9C7E7-5C56-47C0-8888-8F4EF00E822E}">
      <dgm:prSet/>
      <dgm:spPr/>
      <dgm:t>
        <a:bodyPr/>
        <a:lstStyle/>
        <a:p>
          <a:endParaRPr lang="en-ID"/>
        </a:p>
      </dgm:t>
    </dgm:pt>
    <dgm:pt modelId="{90EE3C7D-BE35-4578-8FE1-3506CF8B5E20}" type="sibTrans" cxnId="{09A9C7E7-5C56-47C0-8888-8F4EF00E822E}">
      <dgm:prSet/>
      <dgm:spPr/>
      <dgm:t>
        <a:bodyPr/>
        <a:lstStyle/>
        <a:p>
          <a:endParaRPr lang="en-ID"/>
        </a:p>
      </dgm:t>
    </dgm:pt>
    <dgm:pt modelId="{1FED4C3F-5BF8-4E07-B4B6-B50531D4152C}">
      <dgm:prSet/>
      <dgm:spPr/>
      <dgm:t>
        <a:bodyPr/>
        <a:lstStyle/>
        <a:p>
          <a:r>
            <a:rPr lang="en-US" dirty="0" err="1"/>
            <a:t>Susun</a:t>
          </a:r>
          <a:r>
            <a:rPr lang="en-US" dirty="0"/>
            <a:t> RPS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sistematis</a:t>
          </a:r>
          <a:endParaRPr lang="en-ID" dirty="0"/>
        </a:p>
      </dgm:t>
    </dgm:pt>
    <dgm:pt modelId="{24D9E758-BBA8-44BC-A05D-A7D45FE40816}" type="parTrans" cxnId="{5BC38593-D766-4DDC-934F-8F570C0BA956}">
      <dgm:prSet/>
      <dgm:spPr/>
      <dgm:t>
        <a:bodyPr/>
        <a:lstStyle/>
        <a:p>
          <a:endParaRPr lang="en-ID"/>
        </a:p>
      </dgm:t>
    </dgm:pt>
    <dgm:pt modelId="{96FC751C-463C-4DDB-8346-E1EDB8ECAA70}" type="sibTrans" cxnId="{5BC38593-D766-4DDC-934F-8F570C0BA956}">
      <dgm:prSet/>
      <dgm:spPr/>
      <dgm:t>
        <a:bodyPr/>
        <a:lstStyle/>
        <a:p>
          <a:endParaRPr lang="en-ID"/>
        </a:p>
      </dgm:t>
    </dgm:pt>
    <dgm:pt modelId="{73001F83-D0C0-4491-A029-5D9FFFC41AD6}">
      <dgm:prSet/>
      <dgm:spPr/>
      <dgm:t>
        <a:bodyPr/>
        <a:lstStyle/>
        <a:p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Kagiatan</a:t>
          </a:r>
          <a:r>
            <a:rPr lang="en-US" dirty="0"/>
            <a:t> </a:t>
          </a:r>
          <a:r>
            <a:rPr lang="en-US" dirty="0" err="1"/>
            <a:t>Perminggu</a:t>
          </a:r>
          <a:endParaRPr lang="en-ID" dirty="0"/>
        </a:p>
      </dgm:t>
    </dgm:pt>
    <dgm:pt modelId="{C952F349-E09E-4973-ADE1-12EF528F4A39}" type="parTrans" cxnId="{B0B4F088-8DD2-4553-857F-D6F029E10872}">
      <dgm:prSet/>
      <dgm:spPr/>
      <dgm:t>
        <a:bodyPr/>
        <a:lstStyle/>
        <a:p>
          <a:endParaRPr lang="en-ID"/>
        </a:p>
      </dgm:t>
    </dgm:pt>
    <dgm:pt modelId="{5D4ABD9C-AD11-44C8-9F74-10CB9A5B4A3C}" type="sibTrans" cxnId="{B0B4F088-8DD2-4553-857F-D6F029E10872}">
      <dgm:prSet/>
      <dgm:spPr/>
      <dgm:t>
        <a:bodyPr/>
        <a:lstStyle/>
        <a:p>
          <a:endParaRPr lang="en-ID"/>
        </a:p>
      </dgm:t>
    </dgm:pt>
    <dgm:pt modelId="{EC3778B4-3951-4322-A618-E00EE2B9A222}" type="pres">
      <dgm:prSet presAssocID="{5F0D91A4-3A58-465A-834A-6F9074F2EBE4}" presName="diagram" presStyleCnt="0">
        <dgm:presLayoutVars>
          <dgm:dir/>
          <dgm:resizeHandles val="exact"/>
        </dgm:presLayoutVars>
      </dgm:prSet>
      <dgm:spPr/>
    </dgm:pt>
    <dgm:pt modelId="{DDABFC02-7830-417B-8B36-4189C57361DD}" type="pres">
      <dgm:prSet presAssocID="{3D3D627B-C109-4F43-B352-382AB60634EB}" presName="node" presStyleLbl="node1" presStyleIdx="0" presStyleCnt="8">
        <dgm:presLayoutVars>
          <dgm:bulletEnabled val="1"/>
        </dgm:presLayoutVars>
      </dgm:prSet>
      <dgm:spPr/>
    </dgm:pt>
    <dgm:pt modelId="{6F62707E-610B-49E2-8B2C-E5D1637057FB}" type="pres">
      <dgm:prSet presAssocID="{BE2F5495-CCC5-403C-B214-7CFEF3340F42}" presName="sibTrans" presStyleLbl="sibTrans2D1" presStyleIdx="0" presStyleCnt="7"/>
      <dgm:spPr/>
    </dgm:pt>
    <dgm:pt modelId="{775EB5CA-8A06-42C7-8B3B-DED218BE0DEF}" type="pres">
      <dgm:prSet presAssocID="{BE2F5495-CCC5-403C-B214-7CFEF3340F42}" presName="connectorText" presStyleLbl="sibTrans2D1" presStyleIdx="0" presStyleCnt="7"/>
      <dgm:spPr/>
    </dgm:pt>
    <dgm:pt modelId="{10BEF03A-C2E0-4C89-A8EA-6CF3572B9947}" type="pres">
      <dgm:prSet presAssocID="{92BE7795-E16E-4BAF-984D-F240C6B3B622}" presName="node" presStyleLbl="node1" presStyleIdx="1" presStyleCnt="8">
        <dgm:presLayoutVars>
          <dgm:bulletEnabled val="1"/>
        </dgm:presLayoutVars>
      </dgm:prSet>
      <dgm:spPr/>
    </dgm:pt>
    <dgm:pt modelId="{C2714831-6CEE-49F5-939B-0E6BE065BE1C}" type="pres">
      <dgm:prSet presAssocID="{36352A17-F2F3-47CA-8F31-5D3240E86C63}" presName="sibTrans" presStyleLbl="sibTrans2D1" presStyleIdx="1" presStyleCnt="7"/>
      <dgm:spPr/>
    </dgm:pt>
    <dgm:pt modelId="{A135E5C9-6872-43FD-8B14-9E341CE77057}" type="pres">
      <dgm:prSet presAssocID="{36352A17-F2F3-47CA-8F31-5D3240E86C63}" presName="connectorText" presStyleLbl="sibTrans2D1" presStyleIdx="1" presStyleCnt="7"/>
      <dgm:spPr/>
    </dgm:pt>
    <dgm:pt modelId="{7D38E5AE-2C63-4E5D-801B-23EB7ACB5042}" type="pres">
      <dgm:prSet presAssocID="{EB0FECEE-C9D4-4345-B613-E65A43FBFA8D}" presName="node" presStyleLbl="node1" presStyleIdx="2" presStyleCnt="8">
        <dgm:presLayoutVars>
          <dgm:bulletEnabled val="1"/>
        </dgm:presLayoutVars>
      </dgm:prSet>
      <dgm:spPr/>
    </dgm:pt>
    <dgm:pt modelId="{EB095513-8E35-4B46-9129-A1E46EC274F1}" type="pres">
      <dgm:prSet presAssocID="{4EE317C7-B161-4B71-A60D-23EA5D31912B}" presName="sibTrans" presStyleLbl="sibTrans2D1" presStyleIdx="2" presStyleCnt="7"/>
      <dgm:spPr/>
    </dgm:pt>
    <dgm:pt modelId="{A54EF7EA-6222-44FE-AF24-394B8AEA7933}" type="pres">
      <dgm:prSet presAssocID="{4EE317C7-B161-4B71-A60D-23EA5D31912B}" presName="connectorText" presStyleLbl="sibTrans2D1" presStyleIdx="2" presStyleCnt="7"/>
      <dgm:spPr/>
    </dgm:pt>
    <dgm:pt modelId="{54F39811-DE17-44F3-BA23-A780A31211A1}" type="pres">
      <dgm:prSet presAssocID="{F13F1AE2-C0C1-4BA1-9D89-C2E4783D06AC}" presName="node" presStyleLbl="node1" presStyleIdx="3" presStyleCnt="8">
        <dgm:presLayoutVars>
          <dgm:bulletEnabled val="1"/>
        </dgm:presLayoutVars>
      </dgm:prSet>
      <dgm:spPr/>
    </dgm:pt>
    <dgm:pt modelId="{8B694A61-CEEA-4B6C-AA98-6187822240C3}" type="pres">
      <dgm:prSet presAssocID="{90EE3C7D-BE35-4578-8FE1-3506CF8B5E20}" presName="sibTrans" presStyleLbl="sibTrans2D1" presStyleIdx="3" presStyleCnt="7"/>
      <dgm:spPr/>
    </dgm:pt>
    <dgm:pt modelId="{9760DB98-321A-415D-B64B-6609410C9C16}" type="pres">
      <dgm:prSet presAssocID="{90EE3C7D-BE35-4578-8FE1-3506CF8B5E20}" presName="connectorText" presStyleLbl="sibTrans2D1" presStyleIdx="3" presStyleCnt="7"/>
      <dgm:spPr/>
    </dgm:pt>
    <dgm:pt modelId="{D2A717A7-85F7-45F0-953A-85C6703A77BA}" type="pres">
      <dgm:prSet presAssocID="{37CCE8DA-6F62-4F69-99E3-8042C7C4C4B3}" presName="node" presStyleLbl="node1" presStyleIdx="4" presStyleCnt="8">
        <dgm:presLayoutVars>
          <dgm:bulletEnabled val="1"/>
        </dgm:presLayoutVars>
      </dgm:prSet>
      <dgm:spPr/>
    </dgm:pt>
    <dgm:pt modelId="{A302BB62-F5C6-4A3B-9A27-87407E1A1F12}" type="pres">
      <dgm:prSet presAssocID="{7B37E747-98E0-4CD7-8841-C40A0828C9DF}" presName="sibTrans" presStyleLbl="sibTrans2D1" presStyleIdx="4" presStyleCnt="7"/>
      <dgm:spPr/>
    </dgm:pt>
    <dgm:pt modelId="{CE9F3070-8308-4846-B44C-7E0D141FA65B}" type="pres">
      <dgm:prSet presAssocID="{7B37E747-98E0-4CD7-8841-C40A0828C9DF}" presName="connectorText" presStyleLbl="sibTrans2D1" presStyleIdx="4" presStyleCnt="7"/>
      <dgm:spPr/>
    </dgm:pt>
    <dgm:pt modelId="{836FDD43-D746-4CEC-87CD-6E1304165731}" type="pres">
      <dgm:prSet presAssocID="{42D3D373-4383-4D39-A4D7-8E5E921B97AD}" presName="node" presStyleLbl="node1" presStyleIdx="5" presStyleCnt="8">
        <dgm:presLayoutVars>
          <dgm:bulletEnabled val="1"/>
        </dgm:presLayoutVars>
      </dgm:prSet>
      <dgm:spPr/>
    </dgm:pt>
    <dgm:pt modelId="{4D64DF15-0961-4D69-BCDC-869F3E676526}" type="pres">
      <dgm:prSet presAssocID="{A4B6175A-1610-4890-846A-052BD519DCE2}" presName="sibTrans" presStyleLbl="sibTrans2D1" presStyleIdx="5" presStyleCnt="7"/>
      <dgm:spPr/>
    </dgm:pt>
    <dgm:pt modelId="{F3BEF3B9-1C77-4361-AE18-F37EC99DDC91}" type="pres">
      <dgm:prSet presAssocID="{A4B6175A-1610-4890-846A-052BD519DCE2}" presName="connectorText" presStyleLbl="sibTrans2D1" presStyleIdx="5" presStyleCnt="7"/>
      <dgm:spPr/>
    </dgm:pt>
    <dgm:pt modelId="{A5D30587-EED7-4BA4-9C6A-CCE518D9D557}" type="pres">
      <dgm:prSet presAssocID="{73001F83-D0C0-4491-A029-5D9FFFC41AD6}" presName="node" presStyleLbl="node1" presStyleIdx="6" presStyleCnt="8">
        <dgm:presLayoutVars>
          <dgm:bulletEnabled val="1"/>
        </dgm:presLayoutVars>
      </dgm:prSet>
      <dgm:spPr/>
    </dgm:pt>
    <dgm:pt modelId="{550DC2AC-45DC-4F65-A766-45243DC4B55E}" type="pres">
      <dgm:prSet presAssocID="{5D4ABD9C-AD11-44C8-9F74-10CB9A5B4A3C}" presName="sibTrans" presStyleLbl="sibTrans2D1" presStyleIdx="6" presStyleCnt="7"/>
      <dgm:spPr/>
    </dgm:pt>
    <dgm:pt modelId="{461C645E-71CB-47AD-8AE2-75B4408F9D4B}" type="pres">
      <dgm:prSet presAssocID="{5D4ABD9C-AD11-44C8-9F74-10CB9A5B4A3C}" presName="connectorText" presStyleLbl="sibTrans2D1" presStyleIdx="6" presStyleCnt="7"/>
      <dgm:spPr/>
    </dgm:pt>
    <dgm:pt modelId="{2CE8F8DF-325B-439C-936A-5354539A7AC0}" type="pres">
      <dgm:prSet presAssocID="{1FED4C3F-5BF8-4E07-B4B6-B50531D4152C}" presName="node" presStyleLbl="node1" presStyleIdx="7" presStyleCnt="8">
        <dgm:presLayoutVars>
          <dgm:bulletEnabled val="1"/>
        </dgm:presLayoutVars>
      </dgm:prSet>
      <dgm:spPr/>
    </dgm:pt>
  </dgm:ptLst>
  <dgm:cxnLst>
    <dgm:cxn modelId="{EB44FE0A-B6A8-4FD7-BC80-51439523C2A1}" type="presOf" srcId="{A4B6175A-1610-4890-846A-052BD519DCE2}" destId="{4D64DF15-0961-4D69-BCDC-869F3E676526}" srcOrd="0" destOrd="0" presId="urn:microsoft.com/office/officeart/2005/8/layout/process5"/>
    <dgm:cxn modelId="{B2136714-4471-4E25-8BCF-EF66EB2FFC1F}" type="presOf" srcId="{1FED4C3F-5BF8-4E07-B4B6-B50531D4152C}" destId="{2CE8F8DF-325B-439C-936A-5354539A7AC0}" srcOrd="0" destOrd="0" presId="urn:microsoft.com/office/officeart/2005/8/layout/process5"/>
    <dgm:cxn modelId="{C1F2701B-BE5F-4A5E-AEDB-A8F32C436D38}" type="presOf" srcId="{36352A17-F2F3-47CA-8F31-5D3240E86C63}" destId="{A135E5C9-6872-43FD-8B14-9E341CE77057}" srcOrd="1" destOrd="0" presId="urn:microsoft.com/office/officeart/2005/8/layout/process5"/>
    <dgm:cxn modelId="{323E9D2C-07C8-45AF-B0B0-317694C3B6D7}" type="presOf" srcId="{A4B6175A-1610-4890-846A-052BD519DCE2}" destId="{F3BEF3B9-1C77-4361-AE18-F37EC99DDC91}" srcOrd="1" destOrd="0" presId="urn:microsoft.com/office/officeart/2005/8/layout/process5"/>
    <dgm:cxn modelId="{FAA4AD2C-64F8-474B-9D0F-D2DA5ED808DD}" srcId="{5F0D91A4-3A58-465A-834A-6F9074F2EBE4}" destId="{37CCE8DA-6F62-4F69-99E3-8042C7C4C4B3}" srcOrd="4" destOrd="0" parTransId="{23611D52-4887-4975-9293-5D336DC3A58B}" sibTransId="{7B37E747-98E0-4CD7-8841-C40A0828C9DF}"/>
    <dgm:cxn modelId="{FA499644-79B5-49DC-9A57-1F7F19884BDB}" type="presOf" srcId="{37CCE8DA-6F62-4F69-99E3-8042C7C4C4B3}" destId="{D2A717A7-85F7-45F0-953A-85C6703A77BA}" srcOrd="0" destOrd="0" presId="urn:microsoft.com/office/officeart/2005/8/layout/process5"/>
    <dgm:cxn modelId="{DC29AE64-21DC-4E8C-8E7F-469604D3267B}" type="presOf" srcId="{4EE317C7-B161-4B71-A60D-23EA5D31912B}" destId="{A54EF7EA-6222-44FE-AF24-394B8AEA7933}" srcOrd="1" destOrd="0" presId="urn:microsoft.com/office/officeart/2005/8/layout/process5"/>
    <dgm:cxn modelId="{D8955C4B-FC6D-4350-9507-E7ADC33AB6A1}" type="presOf" srcId="{5D4ABD9C-AD11-44C8-9F74-10CB9A5B4A3C}" destId="{461C645E-71CB-47AD-8AE2-75B4408F9D4B}" srcOrd="1" destOrd="0" presId="urn:microsoft.com/office/officeart/2005/8/layout/process5"/>
    <dgm:cxn modelId="{6CC0676C-A6A3-4129-9C13-30FAECF12436}" type="presOf" srcId="{42D3D373-4383-4D39-A4D7-8E5E921B97AD}" destId="{836FDD43-D746-4CEC-87CD-6E1304165731}" srcOrd="0" destOrd="0" presId="urn:microsoft.com/office/officeart/2005/8/layout/process5"/>
    <dgm:cxn modelId="{81AC8377-ED71-4F3B-8880-93D3C86C8511}" type="presOf" srcId="{7B37E747-98E0-4CD7-8841-C40A0828C9DF}" destId="{CE9F3070-8308-4846-B44C-7E0D141FA65B}" srcOrd="1" destOrd="0" presId="urn:microsoft.com/office/officeart/2005/8/layout/process5"/>
    <dgm:cxn modelId="{CF20CA58-D7DB-471C-AA9E-D66C9DCEBD49}" srcId="{5F0D91A4-3A58-465A-834A-6F9074F2EBE4}" destId="{42D3D373-4383-4D39-A4D7-8E5E921B97AD}" srcOrd="5" destOrd="0" parTransId="{613BD1EC-D854-4425-BB1C-5A100F2468C2}" sibTransId="{A4B6175A-1610-4890-846A-052BD519DCE2}"/>
    <dgm:cxn modelId="{B0B4F088-8DD2-4553-857F-D6F029E10872}" srcId="{5F0D91A4-3A58-465A-834A-6F9074F2EBE4}" destId="{73001F83-D0C0-4491-A029-5D9FFFC41AD6}" srcOrd="6" destOrd="0" parTransId="{C952F349-E09E-4973-ADE1-12EF528F4A39}" sibTransId="{5D4ABD9C-AD11-44C8-9F74-10CB9A5B4A3C}"/>
    <dgm:cxn modelId="{BF1FC091-628F-46EB-AFA3-0CDA48E4C817}" type="presOf" srcId="{5F0D91A4-3A58-465A-834A-6F9074F2EBE4}" destId="{EC3778B4-3951-4322-A618-E00EE2B9A222}" srcOrd="0" destOrd="0" presId="urn:microsoft.com/office/officeart/2005/8/layout/process5"/>
    <dgm:cxn modelId="{5BC38593-D766-4DDC-934F-8F570C0BA956}" srcId="{5F0D91A4-3A58-465A-834A-6F9074F2EBE4}" destId="{1FED4C3F-5BF8-4E07-B4B6-B50531D4152C}" srcOrd="7" destOrd="0" parTransId="{24D9E758-BBA8-44BC-A05D-A7D45FE40816}" sibTransId="{96FC751C-463C-4DDB-8346-E1EDB8ECAA70}"/>
    <dgm:cxn modelId="{98ABE6A0-93B0-4F56-9DAD-DCF0E336024E}" srcId="{5F0D91A4-3A58-465A-834A-6F9074F2EBE4}" destId="{92BE7795-E16E-4BAF-984D-F240C6B3B622}" srcOrd="1" destOrd="0" parTransId="{3AE86B2C-BC5E-4CEF-9062-2C49340640FC}" sibTransId="{36352A17-F2F3-47CA-8F31-5D3240E86C63}"/>
    <dgm:cxn modelId="{02DC7FA4-F3EC-4606-8B5A-3AE7B9784F47}" type="presOf" srcId="{BE2F5495-CCC5-403C-B214-7CFEF3340F42}" destId="{6F62707E-610B-49E2-8B2C-E5D1637057FB}" srcOrd="0" destOrd="0" presId="urn:microsoft.com/office/officeart/2005/8/layout/process5"/>
    <dgm:cxn modelId="{AFCE8AA7-14CF-4169-BB55-80F90A0BA900}" type="presOf" srcId="{36352A17-F2F3-47CA-8F31-5D3240E86C63}" destId="{C2714831-6CEE-49F5-939B-0E6BE065BE1C}" srcOrd="0" destOrd="0" presId="urn:microsoft.com/office/officeart/2005/8/layout/process5"/>
    <dgm:cxn modelId="{32C3A3AB-414A-45D2-9FE2-74DDD447605F}" type="presOf" srcId="{5D4ABD9C-AD11-44C8-9F74-10CB9A5B4A3C}" destId="{550DC2AC-45DC-4F65-A766-45243DC4B55E}" srcOrd="0" destOrd="0" presId="urn:microsoft.com/office/officeart/2005/8/layout/process5"/>
    <dgm:cxn modelId="{C1CDABAC-FA01-46CE-9268-513E47F827C2}" type="presOf" srcId="{92BE7795-E16E-4BAF-984D-F240C6B3B622}" destId="{10BEF03A-C2E0-4C89-A8EA-6CF3572B9947}" srcOrd="0" destOrd="0" presId="urn:microsoft.com/office/officeart/2005/8/layout/process5"/>
    <dgm:cxn modelId="{800BA2AE-AB44-4C36-AB59-F77D47CF66FA}" type="presOf" srcId="{73001F83-D0C0-4491-A029-5D9FFFC41AD6}" destId="{A5D30587-EED7-4BA4-9C6A-CCE518D9D557}" srcOrd="0" destOrd="0" presId="urn:microsoft.com/office/officeart/2005/8/layout/process5"/>
    <dgm:cxn modelId="{7A1BAFB0-86CF-41B0-A52B-1BDE9DE225AD}" srcId="{5F0D91A4-3A58-465A-834A-6F9074F2EBE4}" destId="{EB0FECEE-C9D4-4345-B613-E65A43FBFA8D}" srcOrd="2" destOrd="0" parTransId="{8C038753-5574-4E94-97FF-126B8F5B0C20}" sibTransId="{4EE317C7-B161-4B71-A60D-23EA5D31912B}"/>
    <dgm:cxn modelId="{071429B1-DF03-482A-A7ED-A164D3F4D5F3}" srcId="{5F0D91A4-3A58-465A-834A-6F9074F2EBE4}" destId="{3D3D627B-C109-4F43-B352-382AB60634EB}" srcOrd="0" destOrd="0" parTransId="{7996C964-8FBE-4136-B87C-FF67855665EA}" sibTransId="{BE2F5495-CCC5-403C-B214-7CFEF3340F42}"/>
    <dgm:cxn modelId="{7092F2B4-336B-407B-9C36-088B050F9B9A}" type="presOf" srcId="{4EE317C7-B161-4B71-A60D-23EA5D31912B}" destId="{EB095513-8E35-4B46-9129-A1E46EC274F1}" srcOrd="0" destOrd="0" presId="urn:microsoft.com/office/officeart/2005/8/layout/process5"/>
    <dgm:cxn modelId="{C9B43EB5-2FD9-4CFF-A5E5-25C7488671A3}" type="presOf" srcId="{3D3D627B-C109-4F43-B352-382AB60634EB}" destId="{DDABFC02-7830-417B-8B36-4189C57361DD}" srcOrd="0" destOrd="0" presId="urn:microsoft.com/office/officeart/2005/8/layout/process5"/>
    <dgm:cxn modelId="{5FDDA3C5-B8DF-4570-AC8D-1995169ED3BD}" type="presOf" srcId="{BE2F5495-CCC5-403C-B214-7CFEF3340F42}" destId="{775EB5CA-8A06-42C7-8B3B-DED218BE0DEF}" srcOrd="1" destOrd="0" presId="urn:microsoft.com/office/officeart/2005/8/layout/process5"/>
    <dgm:cxn modelId="{B81B7BC7-9F83-458E-A0A9-D2940F8E15F9}" type="presOf" srcId="{90EE3C7D-BE35-4578-8FE1-3506CF8B5E20}" destId="{9760DB98-321A-415D-B64B-6609410C9C16}" srcOrd="1" destOrd="0" presId="urn:microsoft.com/office/officeart/2005/8/layout/process5"/>
    <dgm:cxn modelId="{886F54D6-25D8-48EE-9B46-43FF26D0FD32}" type="presOf" srcId="{90EE3C7D-BE35-4578-8FE1-3506CF8B5E20}" destId="{8B694A61-CEEA-4B6C-AA98-6187822240C3}" srcOrd="0" destOrd="0" presId="urn:microsoft.com/office/officeart/2005/8/layout/process5"/>
    <dgm:cxn modelId="{09A9C7E7-5C56-47C0-8888-8F4EF00E822E}" srcId="{5F0D91A4-3A58-465A-834A-6F9074F2EBE4}" destId="{F13F1AE2-C0C1-4BA1-9D89-C2E4783D06AC}" srcOrd="3" destOrd="0" parTransId="{64AA9E12-21DE-43F9-B544-1B165B9C2BE1}" sibTransId="{90EE3C7D-BE35-4578-8FE1-3506CF8B5E20}"/>
    <dgm:cxn modelId="{0EF028F5-432E-4FD6-8DA1-62DF46AC7C5F}" type="presOf" srcId="{7B37E747-98E0-4CD7-8841-C40A0828C9DF}" destId="{A302BB62-F5C6-4A3B-9A27-87407E1A1F12}" srcOrd="0" destOrd="0" presId="urn:microsoft.com/office/officeart/2005/8/layout/process5"/>
    <dgm:cxn modelId="{C8421FFB-44D8-4CFD-B917-DF593A35E1F3}" type="presOf" srcId="{F13F1AE2-C0C1-4BA1-9D89-C2E4783D06AC}" destId="{54F39811-DE17-44F3-BA23-A780A31211A1}" srcOrd="0" destOrd="0" presId="urn:microsoft.com/office/officeart/2005/8/layout/process5"/>
    <dgm:cxn modelId="{15ABECFF-799E-4442-8440-BC4410541550}" type="presOf" srcId="{EB0FECEE-C9D4-4345-B613-E65A43FBFA8D}" destId="{7D38E5AE-2C63-4E5D-801B-23EB7ACB5042}" srcOrd="0" destOrd="0" presId="urn:microsoft.com/office/officeart/2005/8/layout/process5"/>
    <dgm:cxn modelId="{A00EC0B3-751C-4DD7-948C-B91A3422E7A9}" type="presParOf" srcId="{EC3778B4-3951-4322-A618-E00EE2B9A222}" destId="{DDABFC02-7830-417B-8B36-4189C57361DD}" srcOrd="0" destOrd="0" presId="urn:microsoft.com/office/officeart/2005/8/layout/process5"/>
    <dgm:cxn modelId="{06FE7106-FB54-41D4-935C-4EA600A3A596}" type="presParOf" srcId="{EC3778B4-3951-4322-A618-E00EE2B9A222}" destId="{6F62707E-610B-49E2-8B2C-E5D1637057FB}" srcOrd="1" destOrd="0" presId="urn:microsoft.com/office/officeart/2005/8/layout/process5"/>
    <dgm:cxn modelId="{B01101D3-CCAA-4F27-8BDA-3A95E8908311}" type="presParOf" srcId="{6F62707E-610B-49E2-8B2C-E5D1637057FB}" destId="{775EB5CA-8A06-42C7-8B3B-DED218BE0DEF}" srcOrd="0" destOrd="0" presId="urn:microsoft.com/office/officeart/2005/8/layout/process5"/>
    <dgm:cxn modelId="{9FBF9C3C-2E43-4DFE-808A-4A1F3CFDA7B7}" type="presParOf" srcId="{EC3778B4-3951-4322-A618-E00EE2B9A222}" destId="{10BEF03A-C2E0-4C89-A8EA-6CF3572B9947}" srcOrd="2" destOrd="0" presId="urn:microsoft.com/office/officeart/2005/8/layout/process5"/>
    <dgm:cxn modelId="{078B4AA6-E4B5-4E26-85FD-FF614AE5F8D6}" type="presParOf" srcId="{EC3778B4-3951-4322-A618-E00EE2B9A222}" destId="{C2714831-6CEE-49F5-939B-0E6BE065BE1C}" srcOrd="3" destOrd="0" presId="urn:microsoft.com/office/officeart/2005/8/layout/process5"/>
    <dgm:cxn modelId="{29BA65AB-EE89-42D1-AED7-70731A235724}" type="presParOf" srcId="{C2714831-6CEE-49F5-939B-0E6BE065BE1C}" destId="{A135E5C9-6872-43FD-8B14-9E341CE77057}" srcOrd="0" destOrd="0" presId="urn:microsoft.com/office/officeart/2005/8/layout/process5"/>
    <dgm:cxn modelId="{EA56EE7D-3F8F-4005-91A2-270DED37A23C}" type="presParOf" srcId="{EC3778B4-3951-4322-A618-E00EE2B9A222}" destId="{7D38E5AE-2C63-4E5D-801B-23EB7ACB5042}" srcOrd="4" destOrd="0" presId="urn:microsoft.com/office/officeart/2005/8/layout/process5"/>
    <dgm:cxn modelId="{70FF6DF3-9A33-4B98-AFCB-FF553919C162}" type="presParOf" srcId="{EC3778B4-3951-4322-A618-E00EE2B9A222}" destId="{EB095513-8E35-4B46-9129-A1E46EC274F1}" srcOrd="5" destOrd="0" presId="urn:microsoft.com/office/officeart/2005/8/layout/process5"/>
    <dgm:cxn modelId="{725524EB-CEF3-4039-9478-C056D30C1E04}" type="presParOf" srcId="{EB095513-8E35-4B46-9129-A1E46EC274F1}" destId="{A54EF7EA-6222-44FE-AF24-394B8AEA7933}" srcOrd="0" destOrd="0" presId="urn:microsoft.com/office/officeart/2005/8/layout/process5"/>
    <dgm:cxn modelId="{18D70EEC-74EA-4114-B371-5F1EB01E6513}" type="presParOf" srcId="{EC3778B4-3951-4322-A618-E00EE2B9A222}" destId="{54F39811-DE17-44F3-BA23-A780A31211A1}" srcOrd="6" destOrd="0" presId="urn:microsoft.com/office/officeart/2005/8/layout/process5"/>
    <dgm:cxn modelId="{5C024F6B-7B20-47BA-BDA5-14731154DA3C}" type="presParOf" srcId="{EC3778B4-3951-4322-A618-E00EE2B9A222}" destId="{8B694A61-CEEA-4B6C-AA98-6187822240C3}" srcOrd="7" destOrd="0" presId="urn:microsoft.com/office/officeart/2005/8/layout/process5"/>
    <dgm:cxn modelId="{2F626DE5-DEB3-40A1-90A6-957A3B91EBAC}" type="presParOf" srcId="{8B694A61-CEEA-4B6C-AA98-6187822240C3}" destId="{9760DB98-321A-415D-B64B-6609410C9C16}" srcOrd="0" destOrd="0" presId="urn:microsoft.com/office/officeart/2005/8/layout/process5"/>
    <dgm:cxn modelId="{29FF1D82-2C5A-428B-88C4-0B67C8C674F0}" type="presParOf" srcId="{EC3778B4-3951-4322-A618-E00EE2B9A222}" destId="{D2A717A7-85F7-45F0-953A-85C6703A77BA}" srcOrd="8" destOrd="0" presId="urn:microsoft.com/office/officeart/2005/8/layout/process5"/>
    <dgm:cxn modelId="{F4BB89FF-B3BA-4C90-9423-AA9B0F36C5A2}" type="presParOf" srcId="{EC3778B4-3951-4322-A618-E00EE2B9A222}" destId="{A302BB62-F5C6-4A3B-9A27-87407E1A1F12}" srcOrd="9" destOrd="0" presId="urn:microsoft.com/office/officeart/2005/8/layout/process5"/>
    <dgm:cxn modelId="{27ED4A50-8CDB-4C81-BD3F-484135B13B00}" type="presParOf" srcId="{A302BB62-F5C6-4A3B-9A27-87407E1A1F12}" destId="{CE9F3070-8308-4846-B44C-7E0D141FA65B}" srcOrd="0" destOrd="0" presId="urn:microsoft.com/office/officeart/2005/8/layout/process5"/>
    <dgm:cxn modelId="{D000716C-D55C-4BBA-91B9-439E5FCD18AA}" type="presParOf" srcId="{EC3778B4-3951-4322-A618-E00EE2B9A222}" destId="{836FDD43-D746-4CEC-87CD-6E1304165731}" srcOrd="10" destOrd="0" presId="urn:microsoft.com/office/officeart/2005/8/layout/process5"/>
    <dgm:cxn modelId="{B158DEC0-0B2B-4909-A73D-ACFCD0309B21}" type="presParOf" srcId="{EC3778B4-3951-4322-A618-E00EE2B9A222}" destId="{4D64DF15-0961-4D69-BCDC-869F3E676526}" srcOrd="11" destOrd="0" presId="urn:microsoft.com/office/officeart/2005/8/layout/process5"/>
    <dgm:cxn modelId="{1C4F7A6C-0A29-4029-B726-FD198A6AE313}" type="presParOf" srcId="{4D64DF15-0961-4D69-BCDC-869F3E676526}" destId="{F3BEF3B9-1C77-4361-AE18-F37EC99DDC91}" srcOrd="0" destOrd="0" presId="urn:microsoft.com/office/officeart/2005/8/layout/process5"/>
    <dgm:cxn modelId="{2A875EDA-5BE8-4826-8112-3274AD551154}" type="presParOf" srcId="{EC3778B4-3951-4322-A618-E00EE2B9A222}" destId="{A5D30587-EED7-4BA4-9C6A-CCE518D9D557}" srcOrd="12" destOrd="0" presId="urn:microsoft.com/office/officeart/2005/8/layout/process5"/>
    <dgm:cxn modelId="{EE4439B9-CB4A-423D-8D6E-B79F1D7D7729}" type="presParOf" srcId="{EC3778B4-3951-4322-A618-E00EE2B9A222}" destId="{550DC2AC-45DC-4F65-A766-45243DC4B55E}" srcOrd="13" destOrd="0" presId="urn:microsoft.com/office/officeart/2005/8/layout/process5"/>
    <dgm:cxn modelId="{0F8A102E-7F36-455E-8F93-10D84411809C}" type="presParOf" srcId="{550DC2AC-45DC-4F65-A766-45243DC4B55E}" destId="{461C645E-71CB-47AD-8AE2-75B4408F9D4B}" srcOrd="0" destOrd="0" presId="urn:microsoft.com/office/officeart/2005/8/layout/process5"/>
    <dgm:cxn modelId="{83B49D1D-1069-42F0-BBBF-63A7980F1CDA}" type="presParOf" srcId="{EC3778B4-3951-4322-A618-E00EE2B9A222}" destId="{2CE8F8DF-325B-439C-936A-5354539A7AC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81C5-9727-4FF9-B598-2825755BAE0B}">
      <dsp:nvSpPr>
        <dsp:cNvPr id="0" name=""/>
        <dsp:cNvSpPr/>
      </dsp:nvSpPr>
      <dsp:spPr>
        <a:xfrm>
          <a:off x="0" y="0"/>
          <a:ext cx="4322097" cy="432209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E6B81-BD53-4DA7-B6DE-EC2D00E7B0BC}">
      <dsp:nvSpPr>
        <dsp:cNvPr id="0" name=""/>
        <dsp:cNvSpPr/>
      </dsp:nvSpPr>
      <dsp:spPr>
        <a:xfrm>
          <a:off x="2161048" y="0"/>
          <a:ext cx="7698626" cy="4322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/>
            <a:t>Pendidikan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harus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menghasilkan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lulusan</a:t>
          </a:r>
          <a:r>
            <a:rPr lang="en-US" sz="2000" b="0" i="0" kern="1200" baseline="0" dirty="0"/>
            <a:t> yang </a:t>
          </a:r>
          <a:r>
            <a:rPr lang="en-US" sz="2000" b="0" i="0" kern="1200" baseline="0" dirty="0" err="1"/>
            <a:t>bermanfaat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untuk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kehidupan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masyarakat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dan</a:t>
          </a:r>
          <a:r>
            <a:rPr lang="en-US" sz="2000" b="0" i="0" kern="1200" baseline="0" dirty="0"/>
            <a:t> juga </a:t>
          </a:r>
          <a:r>
            <a:rPr lang="en-US" sz="2000" b="0" i="0" kern="1200" baseline="0" dirty="0" err="1"/>
            <a:t>dunia</a:t>
          </a:r>
          <a:r>
            <a:rPr lang="en-US" sz="2000" b="0" i="0" kern="1200" baseline="0" dirty="0"/>
            <a:t> industry, </a:t>
          </a:r>
          <a:endParaRPr lang="en-US" sz="2000" kern="1200" dirty="0"/>
        </a:p>
      </dsp:txBody>
      <dsp:txXfrm>
        <a:off x="2161048" y="0"/>
        <a:ext cx="7698626" cy="918445"/>
      </dsp:txXfrm>
    </dsp:sp>
    <dsp:sp modelId="{3B4A3DEC-8C44-49E6-8242-AEC473059BB0}">
      <dsp:nvSpPr>
        <dsp:cNvPr id="0" name=""/>
        <dsp:cNvSpPr/>
      </dsp:nvSpPr>
      <dsp:spPr>
        <a:xfrm>
          <a:off x="567275" y="918445"/>
          <a:ext cx="3187546" cy="318754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87A38-1600-4F7A-8A7F-2B29978EE884}">
      <dsp:nvSpPr>
        <dsp:cNvPr id="0" name=""/>
        <dsp:cNvSpPr/>
      </dsp:nvSpPr>
      <dsp:spPr>
        <a:xfrm>
          <a:off x="2161048" y="918445"/>
          <a:ext cx="7698626" cy="3187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/>
            <a:t>Pendidikan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dapat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mengantarkan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manusia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kehidupan</a:t>
          </a:r>
          <a:r>
            <a:rPr lang="en-US" sz="2000" b="0" i="0" kern="1200" baseline="0" dirty="0"/>
            <a:t> yang </a:t>
          </a:r>
          <a:r>
            <a:rPr lang="en-US" sz="2000" b="0" i="0" kern="1200" baseline="0" dirty="0" err="1"/>
            <a:t>lebih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baik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roda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ekonomi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terus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berjalan</a:t>
          </a:r>
          <a:r>
            <a:rPr lang="en-US" sz="2000" b="0" i="0" kern="1200" baseline="0" dirty="0"/>
            <a:t>. </a:t>
          </a:r>
          <a:endParaRPr lang="en-US" sz="2000" kern="1200" dirty="0"/>
        </a:p>
      </dsp:txBody>
      <dsp:txXfrm>
        <a:off x="2161048" y="918445"/>
        <a:ext cx="7698626" cy="918445"/>
      </dsp:txXfrm>
    </dsp:sp>
    <dsp:sp modelId="{2AEA582B-481A-4665-92AD-E2DA51D67685}">
      <dsp:nvSpPr>
        <dsp:cNvPr id="0" name=""/>
        <dsp:cNvSpPr/>
      </dsp:nvSpPr>
      <dsp:spPr>
        <a:xfrm>
          <a:off x="1134550" y="1836891"/>
          <a:ext cx="2052996" cy="205299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855AB-10E8-4559-B1B7-6CF9C64FBD81}">
      <dsp:nvSpPr>
        <dsp:cNvPr id="0" name=""/>
        <dsp:cNvSpPr/>
      </dsp:nvSpPr>
      <dsp:spPr>
        <a:xfrm>
          <a:off x="2161048" y="1836891"/>
          <a:ext cx="7698626" cy="2052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Teori </a:t>
          </a:r>
          <a:r>
            <a:rPr lang="en-US" sz="2000" b="0" i="0" kern="1200" baseline="0" dirty="0" err="1"/>
            <a:t>ini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menghendaki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adanya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keselarasan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antara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kebutuhan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masyarakat</a:t>
          </a:r>
          <a:r>
            <a:rPr lang="en-US" sz="2000" b="0" i="0" kern="1200" baseline="0" dirty="0"/>
            <a:t>, </a:t>
          </a:r>
          <a:r>
            <a:rPr lang="en-US" sz="2000" b="0" i="0" kern="1200" baseline="0" dirty="0" err="1"/>
            <a:t>tujuan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pendidikan</a:t>
          </a:r>
          <a:r>
            <a:rPr lang="en-US" sz="2000" b="0" i="0" kern="1200" baseline="0" dirty="0"/>
            <a:t>, proses </a:t>
          </a:r>
          <a:r>
            <a:rPr lang="en-US" sz="2000" b="0" i="0" kern="1200" baseline="0" dirty="0" err="1"/>
            <a:t>pembelajaran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hingga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penilaiannya</a:t>
          </a:r>
          <a:r>
            <a:rPr lang="en-US" sz="2000" b="0" i="0" kern="1200" baseline="0" dirty="0"/>
            <a:t>. </a:t>
          </a:r>
          <a:endParaRPr lang="en-US" sz="2000" kern="1200" dirty="0"/>
        </a:p>
      </dsp:txBody>
      <dsp:txXfrm>
        <a:off x="2161048" y="1836891"/>
        <a:ext cx="7698626" cy="918445"/>
      </dsp:txXfrm>
    </dsp:sp>
    <dsp:sp modelId="{A9FF3090-6BFB-4497-BC03-77A0FD5E2CEB}">
      <dsp:nvSpPr>
        <dsp:cNvPr id="0" name=""/>
        <dsp:cNvSpPr/>
      </dsp:nvSpPr>
      <dsp:spPr>
        <a:xfrm>
          <a:off x="1701825" y="2755336"/>
          <a:ext cx="918445" cy="9184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92D8-C4CD-4E39-AD1B-F318611A92A2}">
      <dsp:nvSpPr>
        <dsp:cNvPr id="0" name=""/>
        <dsp:cNvSpPr/>
      </dsp:nvSpPr>
      <dsp:spPr>
        <a:xfrm>
          <a:off x="2161048" y="2755336"/>
          <a:ext cx="7698626" cy="918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 err="1"/>
            <a:t>Keberhasilan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pendidikan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dapat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diukur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dari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kebermanfaatan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lulusan</a:t>
          </a:r>
          <a:r>
            <a:rPr lang="en-US" sz="2000" b="0" i="0" kern="1200" baseline="0" dirty="0"/>
            <a:t> </a:t>
          </a:r>
          <a:r>
            <a:rPr lang="en-US" sz="2000" b="0" i="0" kern="1200" baseline="0" dirty="0" err="1"/>
            <a:t>pendidikan</a:t>
          </a:r>
          <a:r>
            <a:rPr lang="en-US" sz="2000" b="0" i="0" kern="1200" baseline="0" dirty="0"/>
            <a:t> di </a:t>
          </a:r>
          <a:r>
            <a:rPr lang="en-US" sz="2000" b="0" i="0" kern="1200" baseline="0" dirty="0" err="1"/>
            <a:t>masyarakat</a:t>
          </a:r>
          <a:r>
            <a:rPr lang="en-US" sz="2000" b="0" i="0" kern="1200" baseline="0" dirty="0"/>
            <a:t>, </a:t>
          </a:r>
          <a:r>
            <a:rPr lang="en-US" sz="2000" b="0" i="0" kern="1200" baseline="0" dirty="0" err="1"/>
            <a:t>khususnya</a:t>
          </a:r>
          <a:r>
            <a:rPr lang="en-US" sz="2000" b="0" i="0" kern="1200" baseline="0" dirty="0"/>
            <a:t> di dunia industry.</a:t>
          </a:r>
          <a:endParaRPr lang="en-US" sz="2000" kern="1200" dirty="0"/>
        </a:p>
      </dsp:txBody>
      <dsp:txXfrm>
        <a:off x="2161048" y="2755336"/>
        <a:ext cx="7698626" cy="918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8D9EF-88DB-4A3F-A48E-70E9C73752A8}">
      <dsp:nvSpPr>
        <dsp:cNvPr id="0" name=""/>
        <dsp:cNvSpPr/>
      </dsp:nvSpPr>
      <dsp:spPr>
        <a:xfrm rot="5400000">
          <a:off x="1656704" y="1092146"/>
          <a:ext cx="959142" cy="10919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5C2CE-ED31-4B07-B915-73313D5A4B46}">
      <dsp:nvSpPr>
        <dsp:cNvPr id="0" name=""/>
        <dsp:cNvSpPr/>
      </dsp:nvSpPr>
      <dsp:spPr>
        <a:xfrm>
          <a:off x="1402590" y="28918"/>
          <a:ext cx="1614630" cy="113018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OBE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/>
            <a:t>Paradigma</a:t>
          </a:r>
          <a:endParaRPr lang="en-US" sz="1400" kern="1200" dirty="0"/>
        </a:p>
      </dsp:txBody>
      <dsp:txXfrm>
        <a:off x="1457771" y="84099"/>
        <a:ext cx="1504268" cy="1019827"/>
      </dsp:txXfrm>
    </dsp:sp>
    <dsp:sp modelId="{C80C7B0A-619A-4F06-B71E-5FA768F6EC6C}">
      <dsp:nvSpPr>
        <dsp:cNvPr id="0" name=""/>
        <dsp:cNvSpPr/>
      </dsp:nvSpPr>
      <dsp:spPr>
        <a:xfrm>
          <a:off x="2994233" y="136707"/>
          <a:ext cx="2019903" cy="91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</a:t>
          </a:r>
          <a:r>
            <a:rPr lang="en-US" sz="1500" kern="1200" dirty="0" err="1"/>
            <a:t>Profil</a:t>
          </a:r>
          <a:r>
            <a:rPr lang="en-US" sz="1500" kern="1200" dirty="0"/>
            <a:t> </a:t>
          </a:r>
          <a:r>
            <a:rPr lang="en-US" sz="1500" kern="1200" dirty="0" err="1"/>
            <a:t>Lulusan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</a:t>
          </a:r>
          <a:r>
            <a:rPr lang="en-US" sz="1500" kern="1200" dirty="0" err="1"/>
            <a:t>Rumusan</a:t>
          </a:r>
          <a:r>
            <a:rPr lang="en-US" sz="1500" kern="1200" dirty="0"/>
            <a:t> CPL </a:t>
          </a:r>
        </a:p>
      </dsp:txBody>
      <dsp:txXfrm>
        <a:off x="2994233" y="136707"/>
        <a:ext cx="2019903" cy="913468"/>
      </dsp:txXfrm>
    </dsp:sp>
    <dsp:sp modelId="{F8F4F46A-B3B8-4CC4-82A0-8C82163F05F0}">
      <dsp:nvSpPr>
        <dsp:cNvPr id="0" name=""/>
        <dsp:cNvSpPr/>
      </dsp:nvSpPr>
      <dsp:spPr>
        <a:xfrm rot="5400000">
          <a:off x="3198343" y="2361722"/>
          <a:ext cx="959142" cy="10919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741E9-3C36-4547-9B74-3B20D86C008E}">
      <dsp:nvSpPr>
        <dsp:cNvPr id="0" name=""/>
        <dsp:cNvSpPr/>
      </dsp:nvSpPr>
      <dsp:spPr>
        <a:xfrm>
          <a:off x="2944228" y="1298493"/>
          <a:ext cx="1614630" cy="113018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OBC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 err="1"/>
            <a:t>Kurikulum</a:t>
          </a:r>
          <a:endParaRPr lang="en-US" sz="1400" kern="1200" dirty="0"/>
        </a:p>
      </dsp:txBody>
      <dsp:txXfrm>
        <a:off x="2999409" y="1353674"/>
        <a:ext cx="1504268" cy="1019827"/>
      </dsp:txXfrm>
    </dsp:sp>
    <dsp:sp modelId="{C2CEED63-EFF6-4FDE-A5CA-19461480E493}">
      <dsp:nvSpPr>
        <dsp:cNvPr id="0" name=""/>
        <dsp:cNvSpPr/>
      </dsp:nvSpPr>
      <dsp:spPr>
        <a:xfrm>
          <a:off x="4514775" y="1406283"/>
          <a:ext cx="3170311" cy="91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</a:t>
          </a:r>
          <a:r>
            <a:rPr lang="en-US" sz="1500" kern="1200" dirty="0" err="1"/>
            <a:t>Pengetahuan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</a:t>
          </a:r>
          <a:r>
            <a:rPr lang="en-US" sz="1500" kern="1200" dirty="0" err="1"/>
            <a:t>Sikap</a:t>
          </a:r>
          <a:r>
            <a:rPr lang="en-US" sz="1500" kern="1200" dirty="0"/>
            <a:t>                 </a:t>
          </a:r>
          <a:r>
            <a:rPr lang="en-US" sz="1500" kern="1200" dirty="0" err="1"/>
            <a:t>spesifik</a:t>
          </a:r>
          <a:r>
            <a:rPr lang="en-US" sz="1500" kern="1200" dirty="0"/>
            <a:t> </a:t>
          </a:r>
          <a:r>
            <a:rPr lang="en-US" sz="1500" kern="1200" dirty="0" err="1"/>
            <a:t>menuju</a:t>
          </a:r>
          <a:r>
            <a:rPr lang="en-US" sz="1500" kern="1200" dirty="0"/>
            <a:t> CPL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</a:t>
          </a:r>
          <a:r>
            <a:rPr lang="en-US" sz="1500" kern="1200" dirty="0" err="1"/>
            <a:t>Keterampilan</a:t>
          </a:r>
          <a:endParaRPr lang="en-US" sz="1500" kern="1200" dirty="0"/>
        </a:p>
      </dsp:txBody>
      <dsp:txXfrm>
        <a:off x="4514775" y="1406283"/>
        <a:ext cx="3170311" cy="913468"/>
      </dsp:txXfrm>
    </dsp:sp>
    <dsp:sp modelId="{538B8FAF-15F4-4B19-AD0C-9E32594E6D31}">
      <dsp:nvSpPr>
        <dsp:cNvPr id="0" name=""/>
        <dsp:cNvSpPr/>
      </dsp:nvSpPr>
      <dsp:spPr>
        <a:xfrm rot="5400000">
          <a:off x="4739981" y="3631297"/>
          <a:ext cx="959142" cy="10919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B284B-F9B6-4F67-9DDE-5E1E1F98789D}">
      <dsp:nvSpPr>
        <dsp:cNvPr id="0" name=""/>
        <dsp:cNvSpPr/>
      </dsp:nvSpPr>
      <dsp:spPr>
        <a:xfrm>
          <a:off x="4485867" y="2568069"/>
          <a:ext cx="1614630" cy="113018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OBTL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 err="1"/>
            <a:t>Pembelajaran</a:t>
          </a:r>
          <a:endParaRPr lang="en-US" sz="1900" kern="1200" dirty="0"/>
        </a:p>
      </dsp:txBody>
      <dsp:txXfrm>
        <a:off x="4541048" y="2623250"/>
        <a:ext cx="1504268" cy="1019827"/>
      </dsp:txXfrm>
    </dsp:sp>
    <dsp:sp modelId="{C9F8F108-10F4-4893-9C22-64406B7FF8F9}">
      <dsp:nvSpPr>
        <dsp:cNvPr id="0" name=""/>
        <dsp:cNvSpPr/>
      </dsp:nvSpPr>
      <dsp:spPr>
        <a:xfrm>
          <a:off x="6071791" y="2675858"/>
          <a:ext cx="2376430" cy="91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/>
            <a:t>Menyusun RPS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 err="1"/>
            <a:t>Memfasilitasi</a:t>
          </a:r>
          <a:r>
            <a:rPr lang="en-US" sz="1500" kern="1200" dirty="0"/>
            <a:t> </a:t>
          </a:r>
          <a:r>
            <a:rPr lang="en-US" sz="1500" kern="1200" dirty="0" err="1"/>
            <a:t>mahasiswa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500" kern="1200" dirty="0" err="1"/>
            <a:t>Memastikan</a:t>
          </a:r>
          <a:r>
            <a:rPr lang="en-US" sz="1500" kern="1200" dirty="0"/>
            <a:t> </a:t>
          </a:r>
          <a:r>
            <a:rPr lang="en-US" sz="1500" kern="1200" dirty="0" err="1"/>
            <a:t>mahasiswa</a:t>
          </a:r>
          <a:r>
            <a:rPr lang="en-US" sz="1500" kern="1200" dirty="0"/>
            <a:t> </a:t>
          </a:r>
          <a:r>
            <a:rPr lang="en-US" sz="1500" kern="1200" dirty="0" err="1"/>
            <a:t>belajar</a:t>
          </a:r>
          <a:r>
            <a:rPr lang="en-US" sz="1500" kern="1200" dirty="0"/>
            <a:t>  </a:t>
          </a:r>
        </a:p>
      </dsp:txBody>
      <dsp:txXfrm>
        <a:off x="6071791" y="2675858"/>
        <a:ext cx="2376430" cy="913468"/>
      </dsp:txXfrm>
    </dsp:sp>
    <dsp:sp modelId="{A7116543-2A1E-47DD-86D4-04F93466CA7A}">
      <dsp:nvSpPr>
        <dsp:cNvPr id="0" name=""/>
        <dsp:cNvSpPr/>
      </dsp:nvSpPr>
      <dsp:spPr>
        <a:xfrm>
          <a:off x="6027505" y="3837644"/>
          <a:ext cx="1614630" cy="113018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/>
            <a:t>OBA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 err="1"/>
            <a:t>Penilaian</a:t>
          </a:r>
          <a:endParaRPr lang="en-US" sz="1900" kern="1200" dirty="0"/>
        </a:p>
      </dsp:txBody>
      <dsp:txXfrm>
        <a:off x="6082686" y="3892825"/>
        <a:ext cx="1504268" cy="1019827"/>
      </dsp:txXfrm>
    </dsp:sp>
    <dsp:sp modelId="{79CF599D-E818-41D2-9AF3-A47FBA8045AC}">
      <dsp:nvSpPr>
        <dsp:cNvPr id="0" name=""/>
        <dsp:cNvSpPr/>
      </dsp:nvSpPr>
      <dsp:spPr>
        <a:xfrm>
          <a:off x="7587782" y="3945433"/>
          <a:ext cx="1773318" cy="913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Mengukur</a:t>
          </a:r>
          <a:r>
            <a:rPr lang="en-US" sz="1500" kern="1200" dirty="0"/>
            <a:t> </a:t>
          </a:r>
          <a:r>
            <a:rPr lang="en-US" sz="1500" kern="1200" dirty="0" err="1"/>
            <a:t>Ketercapaian</a:t>
          </a:r>
          <a:r>
            <a:rPr lang="en-US" sz="1500" kern="1200" dirty="0"/>
            <a:t> CPL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7587782" y="3945433"/>
        <a:ext cx="1773318" cy="91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D9488-9705-4312-AF5F-D00CBF423FB3}">
      <dsp:nvSpPr>
        <dsp:cNvPr id="0" name=""/>
        <dsp:cNvSpPr/>
      </dsp:nvSpPr>
      <dsp:spPr>
        <a:xfrm>
          <a:off x="593049" y="386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Profil</a:t>
          </a:r>
          <a:r>
            <a:rPr lang="en-US" sz="1800" kern="1200" dirty="0"/>
            <a:t> </a:t>
          </a:r>
          <a:r>
            <a:rPr lang="en-US" sz="1800" kern="1200" dirty="0" err="1"/>
            <a:t>Lulusan</a:t>
          </a:r>
          <a:r>
            <a:rPr lang="en-US" sz="1800" kern="1200" dirty="0"/>
            <a:t> (PEO: Program Educational Objectives)</a:t>
          </a:r>
        </a:p>
      </dsp:txBody>
      <dsp:txXfrm>
        <a:off x="625461" y="32798"/>
        <a:ext cx="1779575" cy="1041815"/>
      </dsp:txXfrm>
    </dsp:sp>
    <dsp:sp modelId="{15B9F0D1-34A5-4E67-8A6F-CEBA64A0CCBA}">
      <dsp:nvSpPr>
        <dsp:cNvPr id="0" name=""/>
        <dsp:cNvSpPr/>
      </dsp:nvSpPr>
      <dsp:spPr>
        <a:xfrm>
          <a:off x="2599755" y="325000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599755" y="416482"/>
        <a:ext cx="273708" cy="274446"/>
      </dsp:txXfrm>
    </dsp:sp>
    <dsp:sp modelId="{463DD9F7-036C-4D04-BCC4-A6DEA6C26997}">
      <dsp:nvSpPr>
        <dsp:cNvPr id="0" name=""/>
        <dsp:cNvSpPr/>
      </dsp:nvSpPr>
      <dsp:spPr>
        <a:xfrm>
          <a:off x="3175208" y="386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Penyusunan</a:t>
          </a:r>
          <a:r>
            <a:rPr lang="en-US" sz="1800" kern="1200" dirty="0"/>
            <a:t> CPL</a:t>
          </a:r>
        </a:p>
      </dsp:txBody>
      <dsp:txXfrm>
        <a:off x="3207620" y="32798"/>
        <a:ext cx="1779575" cy="1041815"/>
      </dsp:txXfrm>
    </dsp:sp>
    <dsp:sp modelId="{9535BFEC-966F-4DF0-94BD-93383DE34F9F}">
      <dsp:nvSpPr>
        <dsp:cNvPr id="0" name=""/>
        <dsp:cNvSpPr/>
      </dsp:nvSpPr>
      <dsp:spPr>
        <a:xfrm>
          <a:off x="5181914" y="325000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81914" y="416482"/>
        <a:ext cx="273708" cy="274446"/>
      </dsp:txXfrm>
    </dsp:sp>
    <dsp:sp modelId="{2F1B11B3-A105-4DAE-AEF7-AD2F88417036}">
      <dsp:nvSpPr>
        <dsp:cNvPr id="0" name=""/>
        <dsp:cNvSpPr/>
      </dsp:nvSpPr>
      <dsp:spPr>
        <a:xfrm>
          <a:off x="5757366" y="386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Bahan</a:t>
          </a:r>
          <a:r>
            <a:rPr lang="en-US" sz="1800" kern="1200" dirty="0"/>
            <a:t> </a:t>
          </a:r>
          <a:r>
            <a:rPr lang="en-US" sz="1800" kern="1200" dirty="0" err="1"/>
            <a:t>Kajian</a:t>
          </a:r>
          <a:endParaRPr lang="en-US" sz="1800" kern="1200" dirty="0"/>
        </a:p>
      </dsp:txBody>
      <dsp:txXfrm>
        <a:off x="5789778" y="32798"/>
        <a:ext cx="1779575" cy="1041815"/>
      </dsp:txXfrm>
    </dsp:sp>
    <dsp:sp modelId="{1ED8B8DF-0970-48DC-A8EA-64C58295365E}">
      <dsp:nvSpPr>
        <dsp:cNvPr id="0" name=""/>
        <dsp:cNvSpPr/>
      </dsp:nvSpPr>
      <dsp:spPr>
        <a:xfrm>
          <a:off x="7764073" y="325000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764073" y="416482"/>
        <a:ext cx="273708" cy="274446"/>
      </dsp:txXfrm>
    </dsp:sp>
    <dsp:sp modelId="{03B0AB51-BB6E-483D-A934-A87F1D5D119F}">
      <dsp:nvSpPr>
        <dsp:cNvPr id="0" name=""/>
        <dsp:cNvSpPr/>
      </dsp:nvSpPr>
      <dsp:spPr>
        <a:xfrm>
          <a:off x="8339525" y="386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Struktur</a:t>
          </a:r>
          <a:r>
            <a:rPr lang="en-US" sz="1800" kern="1200" dirty="0"/>
            <a:t> Mata </a:t>
          </a:r>
          <a:r>
            <a:rPr lang="en-US" sz="1800" kern="1200" dirty="0" err="1"/>
            <a:t>Kuliah</a:t>
          </a:r>
          <a:endParaRPr lang="en-US" sz="1800" kern="1200" dirty="0"/>
        </a:p>
      </dsp:txBody>
      <dsp:txXfrm>
        <a:off x="8371937" y="32798"/>
        <a:ext cx="1779575" cy="1041815"/>
      </dsp:txXfrm>
    </dsp:sp>
    <dsp:sp modelId="{1A2B5636-1766-4BC2-8915-C7F1621F2D99}">
      <dsp:nvSpPr>
        <dsp:cNvPr id="0" name=""/>
        <dsp:cNvSpPr/>
      </dsp:nvSpPr>
      <dsp:spPr>
        <a:xfrm rot="5400000">
          <a:off x="9066218" y="1236133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9124501" y="1269332"/>
        <a:ext cx="274446" cy="273708"/>
      </dsp:txXfrm>
    </dsp:sp>
    <dsp:sp modelId="{D90F034D-7E5B-4CDE-A153-FCD5D71416D6}">
      <dsp:nvSpPr>
        <dsp:cNvPr id="0" name=""/>
        <dsp:cNvSpPr/>
      </dsp:nvSpPr>
      <dsp:spPr>
        <a:xfrm>
          <a:off x="8339525" y="1844785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Penyusunan</a:t>
          </a:r>
          <a:r>
            <a:rPr lang="en-US" sz="1800" kern="1200" dirty="0"/>
            <a:t> RPS</a:t>
          </a:r>
        </a:p>
      </dsp:txBody>
      <dsp:txXfrm>
        <a:off x="8371937" y="1877197"/>
        <a:ext cx="1779575" cy="1041815"/>
      </dsp:txXfrm>
    </dsp:sp>
    <dsp:sp modelId="{A9871FCD-A4D6-4551-A1C3-1EDB176CC82F}">
      <dsp:nvSpPr>
        <dsp:cNvPr id="0" name=""/>
        <dsp:cNvSpPr/>
      </dsp:nvSpPr>
      <dsp:spPr>
        <a:xfrm rot="10800000">
          <a:off x="7786205" y="2169399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7903509" y="2260881"/>
        <a:ext cx="273708" cy="274446"/>
      </dsp:txXfrm>
    </dsp:sp>
    <dsp:sp modelId="{82E31A0C-CAB4-489E-AA89-C2D771E5AA37}">
      <dsp:nvSpPr>
        <dsp:cNvPr id="0" name=""/>
        <dsp:cNvSpPr/>
      </dsp:nvSpPr>
      <dsp:spPr>
        <a:xfrm>
          <a:off x="5757366" y="1844785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Penyusunan</a:t>
          </a:r>
          <a:r>
            <a:rPr lang="en-US" sz="1800" kern="1200" dirty="0"/>
            <a:t> CPMK</a:t>
          </a:r>
        </a:p>
      </dsp:txBody>
      <dsp:txXfrm>
        <a:off x="5789778" y="1877197"/>
        <a:ext cx="1779575" cy="1041815"/>
      </dsp:txXfrm>
    </dsp:sp>
    <dsp:sp modelId="{C5250112-383D-4A41-97BA-6E0055E7AB78}">
      <dsp:nvSpPr>
        <dsp:cNvPr id="0" name=""/>
        <dsp:cNvSpPr/>
      </dsp:nvSpPr>
      <dsp:spPr>
        <a:xfrm rot="10800000">
          <a:off x="5204047" y="2169399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321351" y="2260881"/>
        <a:ext cx="273708" cy="274446"/>
      </dsp:txXfrm>
    </dsp:sp>
    <dsp:sp modelId="{67CDD90F-BB75-4130-8F2A-2B3549D9C4B7}">
      <dsp:nvSpPr>
        <dsp:cNvPr id="0" name=""/>
        <dsp:cNvSpPr/>
      </dsp:nvSpPr>
      <dsp:spPr>
        <a:xfrm>
          <a:off x="3175208" y="1844785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Isi Mata Kuliah</a:t>
          </a:r>
        </a:p>
      </dsp:txBody>
      <dsp:txXfrm>
        <a:off x="3207620" y="1877197"/>
        <a:ext cx="1779575" cy="1041815"/>
      </dsp:txXfrm>
    </dsp:sp>
    <dsp:sp modelId="{41D59A31-A216-4C19-B3D0-8B95C36D3E1D}">
      <dsp:nvSpPr>
        <dsp:cNvPr id="0" name=""/>
        <dsp:cNvSpPr/>
      </dsp:nvSpPr>
      <dsp:spPr>
        <a:xfrm rot="10800000">
          <a:off x="2621888" y="2169399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739192" y="2260881"/>
        <a:ext cx="273708" cy="274446"/>
      </dsp:txXfrm>
    </dsp:sp>
    <dsp:sp modelId="{75FC5768-8310-48AD-A6C0-A5B597C8617B}">
      <dsp:nvSpPr>
        <dsp:cNvPr id="0" name=""/>
        <dsp:cNvSpPr/>
      </dsp:nvSpPr>
      <dsp:spPr>
        <a:xfrm>
          <a:off x="593049" y="1844785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Proses </a:t>
          </a:r>
          <a:r>
            <a:rPr lang="en-US" sz="1800" kern="1200" dirty="0" err="1"/>
            <a:t>Pembelajaran</a:t>
          </a:r>
          <a:endParaRPr lang="en-US" sz="1800" kern="1200" dirty="0"/>
        </a:p>
      </dsp:txBody>
      <dsp:txXfrm>
        <a:off x="625461" y="1877197"/>
        <a:ext cx="1779575" cy="1041815"/>
      </dsp:txXfrm>
    </dsp:sp>
    <dsp:sp modelId="{6E68711A-ADAD-44D7-846C-B10746F16E86}">
      <dsp:nvSpPr>
        <dsp:cNvPr id="0" name=""/>
        <dsp:cNvSpPr/>
      </dsp:nvSpPr>
      <dsp:spPr>
        <a:xfrm rot="5400000">
          <a:off x="1319742" y="3080532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378025" y="3113731"/>
        <a:ext cx="274446" cy="273708"/>
      </dsp:txXfrm>
    </dsp:sp>
    <dsp:sp modelId="{D84CCDAC-38D5-4BAB-B14D-EC086D1F9797}">
      <dsp:nvSpPr>
        <dsp:cNvPr id="0" name=""/>
        <dsp:cNvSpPr/>
      </dsp:nvSpPr>
      <dsp:spPr>
        <a:xfrm>
          <a:off x="593049" y="3689184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Proses Penilaian</a:t>
          </a:r>
        </a:p>
      </dsp:txBody>
      <dsp:txXfrm>
        <a:off x="625461" y="3721596"/>
        <a:ext cx="1779575" cy="1041815"/>
      </dsp:txXfrm>
    </dsp:sp>
    <dsp:sp modelId="{79B96CA6-2063-4C3B-A264-2BD2ACDA0C5A}">
      <dsp:nvSpPr>
        <dsp:cNvPr id="0" name=""/>
        <dsp:cNvSpPr/>
      </dsp:nvSpPr>
      <dsp:spPr>
        <a:xfrm>
          <a:off x="2599755" y="4013798"/>
          <a:ext cx="391012" cy="457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599755" y="4105280"/>
        <a:ext cx="273708" cy="274446"/>
      </dsp:txXfrm>
    </dsp:sp>
    <dsp:sp modelId="{8D391952-BFCD-44B8-93D4-1AB26890FE67}">
      <dsp:nvSpPr>
        <dsp:cNvPr id="0" name=""/>
        <dsp:cNvSpPr/>
      </dsp:nvSpPr>
      <dsp:spPr>
        <a:xfrm>
          <a:off x="3175208" y="3689184"/>
          <a:ext cx="1844399" cy="1106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Monitoring dan Evaluasi</a:t>
          </a:r>
        </a:p>
      </dsp:txBody>
      <dsp:txXfrm>
        <a:off x="3207620" y="3721596"/>
        <a:ext cx="1779575" cy="1041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55221-23B9-413E-8541-32CB32272AB0}">
      <dsp:nvSpPr>
        <dsp:cNvPr id="0" name=""/>
        <dsp:cNvSpPr/>
      </dsp:nvSpPr>
      <dsp:spPr>
        <a:xfrm>
          <a:off x="0" y="11427"/>
          <a:ext cx="7140267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Menyampaikan rencana belajar kepada mahasiswa</a:t>
          </a:r>
        </a:p>
      </dsp:txBody>
      <dsp:txXfrm>
        <a:off x="60199" y="71626"/>
        <a:ext cx="7019869" cy="1112781"/>
      </dsp:txXfrm>
    </dsp:sp>
    <dsp:sp modelId="{447017F8-3A95-4C6B-9DAA-88F61C0B818A}">
      <dsp:nvSpPr>
        <dsp:cNvPr id="0" name=""/>
        <dsp:cNvSpPr/>
      </dsp:nvSpPr>
      <dsp:spPr>
        <a:xfrm>
          <a:off x="0" y="1342527"/>
          <a:ext cx="7140267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Menjamin</a:t>
          </a:r>
          <a:r>
            <a:rPr lang="en-US" sz="3400" kern="1200" dirty="0"/>
            <a:t> </a:t>
          </a:r>
          <a:r>
            <a:rPr lang="en-US" sz="3400" kern="1200" dirty="0" err="1"/>
            <a:t>pembelajaran</a:t>
          </a:r>
          <a:r>
            <a:rPr lang="en-US" sz="3400" kern="1200" dirty="0"/>
            <a:t> </a:t>
          </a:r>
          <a:r>
            <a:rPr lang="en-US" sz="3400" kern="1200" dirty="0" err="1"/>
            <a:t>terarah</a:t>
          </a:r>
          <a:r>
            <a:rPr lang="en-US" sz="3400" kern="1200" dirty="0"/>
            <a:t> dan </a:t>
          </a:r>
          <a:r>
            <a:rPr lang="en-US" sz="3400" kern="1200" dirty="0" err="1"/>
            <a:t>sistematis</a:t>
          </a:r>
          <a:endParaRPr lang="en-US" sz="3400" kern="1200" dirty="0"/>
        </a:p>
      </dsp:txBody>
      <dsp:txXfrm>
        <a:off x="60199" y="1402726"/>
        <a:ext cx="7019869" cy="1112781"/>
      </dsp:txXfrm>
    </dsp:sp>
    <dsp:sp modelId="{66B410CB-4BBF-4CB1-8758-042B7EF73F0A}">
      <dsp:nvSpPr>
        <dsp:cNvPr id="0" name=""/>
        <dsp:cNvSpPr/>
      </dsp:nvSpPr>
      <dsp:spPr>
        <a:xfrm>
          <a:off x="0" y="2673627"/>
          <a:ext cx="7140267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Menjadi</a:t>
          </a:r>
          <a:r>
            <a:rPr lang="en-US" sz="3400" kern="1200" dirty="0"/>
            <a:t> </a:t>
          </a:r>
          <a:r>
            <a:rPr lang="en-US" sz="3400" kern="1200" dirty="0" err="1"/>
            <a:t>dasar</a:t>
          </a:r>
          <a:r>
            <a:rPr lang="en-US" sz="3400" kern="1200" dirty="0"/>
            <a:t> </a:t>
          </a:r>
          <a:r>
            <a:rPr lang="en-US" sz="3400" kern="1200" dirty="0" err="1"/>
            <a:t>evaluasi</a:t>
          </a:r>
          <a:r>
            <a:rPr lang="en-US" sz="3400" kern="1200" dirty="0"/>
            <a:t> </a:t>
          </a:r>
          <a:r>
            <a:rPr lang="en-US" sz="3400" kern="1200" dirty="0" err="1"/>
            <a:t>capaian</a:t>
          </a:r>
          <a:r>
            <a:rPr lang="en-US" sz="3400" kern="1200" dirty="0"/>
            <a:t> </a:t>
          </a:r>
          <a:r>
            <a:rPr lang="en-US" sz="3400" kern="1200" dirty="0" err="1"/>
            <a:t>pembelajaran</a:t>
          </a:r>
          <a:endParaRPr lang="en-US" sz="3400" kern="1200" dirty="0"/>
        </a:p>
      </dsp:txBody>
      <dsp:txXfrm>
        <a:off x="60199" y="2733826"/>
        <a:ext cx="7019869" cy="1112781"/>
      </dsp:txXfrm>
    </dsp:sp>
    <dsp:sp modelId="{1651FF70-E605-4F04-B0B0-BCF5AB6462C4}">
      <dsp:nvSpPr>
        <dsp:cNvPr id="0" name=""/>
        <dsp:cNvSpPr/>
      </dsp:nvSpPr>
      <dsp:spPr>
        <a:xfrm>
          <a:off x="0" y="4004727"/>
          <a:ext cx="7140267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Memastikan kesesuaian pembelajaran dengan kurikulum berbasis OBE</a:t>
          </a:r>
        </a:p>
      </dsp:txBody>
      <dsp:txXfrm>
        <a:off x="60199" y="4064926"/>
        <a:ext cx="7019869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BFC02-7830-417B-8B36-4189C57361DD}">
      <dsp:nvSpPr>
        <dsp:cNvPr id="0" name=""/>
        <dsp:cNvSpPr/>
      </dsp:nvSpPr>
      <dsp:spPr>
        <a:xfrm>
          <a:off x="4689" y="750915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Pahami</a:t>
          </a:r>
          <a:r>
            <a:rPr lang="en-ID" sz="2000" kern="1200" dirty="0"/>
            <a:t> CPL dan </a:t>
          </a:r>
          <a:r>
            <a:rPr lang="en-ID" sz="2000" kern="1200" dirty="0" err="1"/>
            <a:t>profil</a:t>
          </a:r>
          <a:r>
            <a:rPr lang="en-ID" sz="2000" kern="1200" dirty="0"/>
            <a:t> </a:t>
          </a:r>
          <a:r>
            <a:rPr lang="en-ID" sz="2000" kern="1200" dirty="0" err="1"/>
            <a:t>lulusan</a:t>
          </a:r>
          <a:endParaRPr lang="en-ID" sz="2000" kern="1200" dirty="0"/>
        </a:p>
      </dsp:txBody>
      <dsp:txXfrm>
        <a:off x="40721" y="786947"/>
        <a:ext cx="1978298" cy="1158153"/>
      </dsp:txXfrm>
    </dsp:sp>
    <dsp:sp modelId="{6F62707E-610B-49E2-8B2C-E5D1637057FB}">
      <dsp:nvSpPr>
        <dsp:cNvPr id="0" name=""/>
        <dsp:cNvSpPr/>
      </dsp:nvSpPr>
      <dsp:spPr>
        <a:xfrm>
          <a:off x="2235483" y="1111779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2235483" y="1213477"/>
        <a:ext cx="304273" cy="305093"/>
      </dsp:txXfrm>
    </dsp:sp>
    <dsp:sp modelId="{10BEF03A-C2E0-4C89-A8EA-6CF3572B9947}">
      <dsp:nvSpPr>
        <dsp:cNvPr id="0" name=""/>
        <dsp:cNvSpPr/>
      </dsp:nvSpPr>
      <dsp:spPr>
        <a:xfrm>
          <a:off x="2875196" y="750915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Turunkan</a:t>
          </a:r>
          <a:r>
            <a:rPr lang="en-ID" sz="2000" kern="1200" dirty="0"/>
            <a:t> </a:t>
          </a:r>
          <a:r>
            <a:rPr lang="en-ID" sz="2000" kern="1200" dirty="0" err="1"/>
            <a:t>menjadi</a:t>
          </a:r>
          <a:r>
            <a:rPr lang="en-ID" sz="2000" kern="1200" dirty="0"/>
            <a:t> CPMK yang </a:t>
          </a:r>
          <a:r>
            <a:rPr lang="en-ID" sz="2000" kern="1200" dirty="0" err="1"/>
            <a:t>terukur</a:t>
          </a:r>
          <a:endParaRPr lang="en-ID" sz="2000" kern="1200" dirty="0"/>
        </a:p>
      </dsp:txBody>
      <dsp:txXfrm>
        <a:off x="2911228" y="786947"/>
        <a:ext cx="1978298" cy="1158153"/>
      </dsp:txXfrm>
    </dsp:sp>
    <dsp:sp modelId="{C2714831-6CEE-49F5-939B-0E6BE065BE1C}">
      <dsp:nvSpPr>
        <dsp:cNvPr id="0" name=""/>
        <dsp:cNvSpPr/>
      </dsp:nvSpPr>
      <dsp:spPr>
        <a:xfrm>
          <a:off x="5105990" y="1111779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5105990" y="1213477"/>
        <a:ext cx="304273" cy="305093"/>
      </dsp:txXfrm>
    </dsp:sp>
    <dsp:sp modelId="{7D38E5AE-2C63-4E5D-801B-23EB7ACB5042}">
      <dsp:nvSpPr>
        <dsp:cNvPr id="0" name=""/>
        <dsp:cNvSpPr/>
      </dsp:nvSpPr>
      <dsp:spPr>
        <a:xfrm>
          <a:off x="5745703" y="750915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Kembangkan</a:t>
          </a:r>
          <a:r>
            <a:rPr lang="en-ID" sz="2000" kern="1200" dirty="0"/>
            <a:t> </a:t>
          </a:r>
          <a:r>
            <a:rPr lang="en-ID" sz="2000" kern="1200" dirty="0" err="1"/>
            <a:t>indikator</a:t>
          </a:r>
          <a:r>
            <a:rPr lang="en-ID" sz="2000" kern="1200" dirty="0"/>
            <a:t> </a:t>
          </a:r>
          <a:r>
            <a:rPr lang="en-ID" sz="2000" kern="1200" dirty="0" err="1"/>
            <a:t>capaian</a:t>
          </a:r>
          <a:r>
            <a:rPr lang="en-ID" sz="2000" kern="1200" dirty="0"/>
            <a:t> dan sub-CPMK (</a:t>
          </a:r>
          <a:r>
            <a:rPr lang="en-ID" sz="2000" kern="1200" dirty="0" err="1"/>
            <a:t>jika</a:t>
          </a:r>
          <a:r>
            <a:rPr lang="en-ID" sz="2000" kern="1200" dirty="0"/>
            <a:t> </a:t>
          </a:r>
          <a:r>
            <a:rPr lang="en-ID" sz="2000" kern="1200" dirty="0" err="1"/>
            <a:t>perlu</a:t>
          </a:r>
          <a:r>
            <a:rPr lang="en-ID" sz="2000" kern="1200" dirty="0"/>
            <a:t>)</a:t>
          </a:r>
        </a:p>
      </dsp:txBody>
      <dsp:txXfrm>
        <a:off x="5781735" y="786947"/>
        <a:ext cx="1978298" cy="1158153"/>
      </dsp:txXfrm>
    </dsp:sp>
    <dsp:sp modelId="{EB095513-8E35-4B46-9129-A1E46EC274F1}">
      <dsp:nvSpPr>
        <dsp:cNvPr id="0" name=""/>
        <dsp:cNvSpPr/>
      </dsp:nvSpPr>
      <dsp:spPr>
        <a:xfrm>
          <a:off x="7976498" y="1111779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>
        <a:off x="7976498" y="1213477"/>
        <a:ext cx="304273" cy="305093"/>
      </dsp:txXfrm>
    </dsp:sp>
    <dsp:sp modelId="{54F39811-DE17-44F3-BA23-A780A31211A1}">
      <dsp:nvSpPr>
        <dsp:cNvPr id="0" name=""/>
        <dsp:cNvSpPr/>
      </dsp:nvSpPr>
      <dsp:spPr>
        <a:xfrm>
          <a:off x="8616211" y="750915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Tentukan</a:t>
          </a:r>
          <a:r>
            <a:rPr lang="en-US" sz="2000" kern="1200" dirty="0"/>
            <a:t> Bahan Kajian dan </a:t>
          </a:r>
          <a:r>
            <a:rPr lang="en-US" sz="2000" kern="1200" dirty="0" err="1"/>
            <a:t>Referensi</a:t>
          </a:r>
          <a:endParaRPr lang="en-ID" sz="2000" kern="1200" dirty="0"/>
        </a:p>
      </dsp:txBody>
      <dsp:txXfrm>
        <a:off x="8652243" y="786947"/>
        <a:ext cx="1978298" cy="1158153"/>
      </dsp:txXfrm>
    </dsp:sp>
    <dsp:sp modelId="{8B694A61-CEEA-4B6C-AA98-6187822240C3}">
      <dsp:nvSpPr>
        <dsp:cNvPr id="0" name=""/>
        <dsp:cNvSpPr/>
      </dsp:nvSpPr>
      <dsp:spPr>
        <a:xfrm rot="5400000">
          <a:off x="9424053" y="2124658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-5400000">
        <a:off x="9488845" y="2161565"/>
        <a:ext cx="305093" cy="304273"/>
      </dsp:txXfrm>
    </dsp:sp>
    <dsp:sp modelId="{D2A717A7-85F7-45F0-953A-85C6703A77BA}">
      <dsp:nvSpPr>
        <dsp:cNvPr id="0" name=""/>
        <dsp:cNvSpPr/>
      </dsp:nvSpPr>
      <dsp:spPr>
        <a:xfrm>
          <a:off x="8616211" y="2801277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Rancang</a:t>
          </a:r>
          <a:r>
            <a:rPr lang="en-ID" sz="2000" kern="1200" dirty="0"/>
            <a:t> </a:t>
          </a:r>
          <a:r>
            <a:rPr lang="en-ID" sz="2000" kern="1200" dirty="0" err="1"/>
            <a:t>aktivitas</a:t>
          </a:r>
          <a:r>
            <a:rPr lang="en-ID" sz="2000" kern="1200" dirty="0"/>
            <a:t> </a:t>
          </a:r>
          <a:r>
            <a:rPr lang="en-ID" sz="2000" kern="1200" dirty="0" err="1"/>
            <a:t>belajar</a:t>
          </a:r>
          <a:r>
            <a:rPr lang="en-ID" sz="2000" kern="1200" dirty="0"/>
            <a:t> </a:t>
          </a:r>
          <a:r>
            <a:rPr lang="en-ID" sz="2000" kern="1200" dirty="0" err="1"/>
            <a:t>sesuai</a:t>
          </a:r>
          <a:r>
            <a:rPr lang="en-ID" sz="2000" kern="1200" dirty="0"/>
            <a:t> </a:t>
          </a:r>
          <a:r>
            <a:rPr lang="en-ID" sz="2000" kern="1200" dirty="0" err="1"/>
            <a:t>taksonomi</a:t>
          </a:r>
          <a:r>
            <a:rPr lang="en-ID" sz="2000" kern="1200" dirty="0"/>
            <a:t> Bloom</a:t>
          </a:r>
        </a:p>
      </dsp:txBody>
      <dsp:txXfrm>
        <a:off x="8652243" y="2837309"/>
        <a:ext cx="1978298" cy="1158153"/>
      </dsp:txXfrm>
    </dsp:sp>
    <dsp:sp modelId="{A302BB62-F5C6-4A3B-9A27-87407E1A1F12}">
      <dsp:nvSpPr>
        <dsp:cNvPr id="0" name=""/>
        <dsp:cNvSpPr/>
      </dsp:nvSpPr>
      <dsp:spPr>
        <a:xfrm rot="10800000">
          <a:off x="8001102" y="3162141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10800000">
        <a:off x="8131505" y="3263839"/>
        <a:ext cx="304273" cy="305093"/>
      </dsp:txXfrm>
    </dsp:sp>
    <dsp:sp modelId="{836FDD43-D746-4CEC-87CD-6E1304165731}">
      <dsp:nvSpPr>
        <dsp:cNvPr id="0" name=""/>
        <dsp:cNvSpPr/>
      </dsp:nvSpPr>
      <dsp:spPr>
        <a:xfrm>
          <a:off x="5745703" y="2801277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Tentukan</a:t>
          </a:r>
          <a:r>
            <a:rPr lang="en-ID" sz="2000" kern="1200" dirty="0"/>
            <a:t> </a:t>
          </a:r>
          <a:r>
            <a:rPr lang="en-ID" sz="2000" kern="1200" dirty="0" err="1"/>
            <a:t>metode</a:t>
          </a:r>
          <a:r>
            <a:rPr lang="en-ID" sz="2000" kern="1200" dirty="0"/>
            <a:t> </a:t>
          </a:r>
          <a:r>
            <a:rPr lang="en-ID" sz="2000" kern="1200" dirty="0" err="1"/>
            <a:t>penilaian</a:t>
          </a:r>
          <a:r>
            <a:rPr lang="en-ID" sz="2000" kern="1200" dirty="0"/>
            <a:t> dan </a:t>
          </a:r>
          <a:r>
            <a:rPr lang="en-ID" sz="2000" kern="1200" dirty="0" err="1"/>
            <a:t>kriteria</a:t>
          </a:r>
          <a:r>
            <a:rPr lang="en-ID" sz="2000" kern="1200" dirty="0"/>
            <a:t> </a:t>
          </a:r>
          <a:r>
            <a:rPr lang="en-ID" sz="2000" kern="1200" dirty="0" err="1"/>
            <a:t>keberhasilan</a:t>
          </a:r>
          <a:endParaRPr lang="en-ID" sz="2000" kern="1200" dirty="0"/>
        </a:p>
      </dsp:txBody>
      <dsp:txXfrm>
        <a:off x="5781735" y="2837309"/>
        <a:ext cx="1978298" cy="1158153"/>
      </dsp:txXfrm>
    </dsp:sp>
    <dsp:sp modelId="{4D64DF15-0961-4D69-BCDC-869F3E676526}">
      <dsp:nvSpPr>
        <dsp:cNvPr id="0" name=""/>
        <dsp:cNvSpPr/>
      </dsp:nvSpPr>
      <dsp:spPr>
        <a:xfrm rot="10800000">
          <a:off x="5130595" y="3162141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10800000">
        <a:off x="5260998" y="3263839"/>
        <a:ext cx="304273" cy="305093"/>
      </dsp:txXfrm>
    </dsp:sp>
    <dsp:sp modelId="{A5D30587-EED7-4BA4-9C6A-CCE518D9D557}">
      <dsp:nvSpPr>
        <dsp:cNvPr id="0" name=""/>
        <dsp:cNvSpPr/>
      </dsp:nvSpPr>
      <dsp:spPr>
        <a:xfrm>
          <a:off x="2875196" y="2801277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Rencana</a:t>
          </a:r>
          <a:r>
            <a:rPr lang="en-US" sz="2000" kern="1200" dirty="0"/>
            <a:t> </a:t>
          </a:r>
          <a:r>
            <a:rPr lang="en-US" sz="2000" kern="1200" dirty="0" err="1"/>
            <a:t>Kagiatan</a:t>
          </a:r>
          <a:r>
            <a:rPr lang="en-US" sz="2000" kern="1200" dirty="0"/>
            <a:t> </a:t>
          </a:r>
          <a:r>
            <a:rPr lang="en-US" sz="2000" kern="1200" dirty="0" err="1"/>
            <a:t>Perminggu</a:t>
          </a:r>
          <a:endParaRPr lang="en-ID" sz="2000" kern="1200" dirty="0"/>
        </a:p>
      </dsp:txBody>
      <dsp:txXfrm>
        <a:off x="2911228" y="2837309"/>
        <a:ext cx="1978298" cy="1158153"/>
      </dsp:txXfrm>
    </dsp:sp>
    <dsp:sp modelId="{550DC2AC-45DC-4F65-A766-45243DC4B55E}">
      <dsp:nvSpPr>
        <dsp:cNvPr id="0" name=""/>
        <dsp:cNvSpPr/>
      </dsp:nvSpPr>
      <dsp:spPr>
        <a:xfrm rot="10800000">
          <a:off x="2260088" y="3162141"/>
          <a:ext cx="434676" cy="5084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600" kern="1200"/>
        </a:p>
      </dsp:txBody>
      <dsp:txXfrm rot="10800000">
        <a:off x="2390491" y="3263839"/>
        <a:ext cx="304273" cy="305093"/>
      </dsp:txXfrm>
    </dsp:sp>
    <dsp:sp modelId="{2CE8F8DF-325B-439C-936A-5354539A7AC0}">
      <dsp:nvSpPr>
        <dsp:cNvPr id="0" name=""/>
        <dsp:cNvSpPr/>
      </dsp:nvSpPr>
      <dsp:spPr>
        <a:xfrm>
          <a:off x="4689" y="2801277"/>
          <a:ext cx="2050362" cy="123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Susun</a:t>
          </a:r>
          <a:r>
            <a:rPr lang="en-US" sz="2000" kern="1200" dirty="0"/>
            <a:t> RPS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sistematis</a:t>
          </a:r>
          <a:endParaRPr lang="en-ID" sz="2000" kern="1200" dirty="0"/>
        </a:p>
      </dsp:txBody>
      <dsp:txXfrm>
        <a:off x="40721" y="2837309"/>
        <a:ext cx="1978298" cy="115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9062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38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0510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421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7744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7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55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394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50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10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559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293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626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705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11" r:id="rId14"/>
    <p:sldLayoutId id="2147483712" r:id="rId15"/>
    <p:sldLayoutId id="2147483719" r:id="rId16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0648FB-4388-443C-8D4E-4A9FF033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8D762E-DA8D-419A-BA44-68B93D3D9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977048"/>
            <a:ext cx="9618133" cy="29609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 err="1">
                <a:solidFill>
                  <a:srgbClr val="FFFFFF"/>
                </a:solidFill>
              </a:rPr>
              <a:t>Rencana</a:t>
            </a:r>
            <a:r>
              <a:rPr lang="en-US" sz="4800" spc="200" dirty="0">
                <a:solidFill>
                  <a:srgbClr val="FFFFFF"/>
                </a:solidFill>
              </a:rPr>
              <a:t> </a:t>
            </a:r>
            <a:r>
              <a:rPr lang="en-US" sz="4800" spc="200" dirty="0" err="1">
                <a:solidFill>
                  <a:srgbClr val="FFFFFF"/>
                </a:solidFill>
              </a:rPr>
              <a:t>pembelajaran</a:t>
            </a:r>
            <a:r>
              <a:rPr lang="en-US" sz="4800" spc="200" dirty="0">
                <a:solidFill>
                  <a:srgbClr val="FFFFFF"/>
                </a:solidFill>
              </a:rPr>
              <a:t> semester  (RPS)</a:t>
            </a:r>
            <a:br>
              <a:rPr lang="en-US" sz="4800" spc="200" dirty="0">
                <a:solidFill>
                  <a:srgbClr val="FFFFFF"/>
                </a:solidFill>
              </a:rPr>
            </a:br>
            <a:r>
              <a:rPr lang="en-US" sz="4800" spc="200" dirty="0" err="1">
                <a:solidFill>
                  <a:srgbClr val="FFFFFF"/>
                </a:solidFill>
              </a:rPr>
              <a:t>berbasis</a:t>
            </a:r>
            <a:r>
              <a:rPr lang="en-US" sz="4800" spc="200" dirty="0">
                <a:solidFill>
                  <a:srgbClr val="FFFFFF"/>
                </a:solidFill>
              </a:rPr>
              <a:t> OBE (</a:t>
            </a:r>
            <a:r>
              <a:rPr lang="en-US" sz="4800" spc="200" dirty="0" err="1">
                <a:solidFill>
                  <a:srgbClr val="FFFFFF"/>
                </a:solidFill>
              </a:rPr>
              <a:t>OUTcome</a:t>
            </a:r>
            <a:r>
              <a:rPr lang="en-US" sz="4800" spc="200" dirty="0">
                <a:solidFill>
                  <a:srgbClr val="FFFFFF"/>
                </a:solidFill>
              </a:rPr>
              <a:t>-based education)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F95953-8E19-4C01-997F-0E959B52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52199" y="523445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F64735-6B5B-2045-59CE-3E6AAA2882B3}"/>
              </a:ext>
            </a:extLst>
          </p:cNvPr>
          <p:cNvSpPr txBox="1"/>
          <p:nvPr/>
        </p:nvSpPr>
        <p:spPr>
          <a:xfrm>
            <a:off x="1192696" y="5104737"/>
            <a:ext cx="6170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Prof. Muhammad Zuhdi, Ph.D.</a:t>
            </a:r>
          </a:p>
          <a:p>
            <a:pPr algn="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Fakultas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Ilmu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Tarbiyah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Keguruan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UIN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Syarif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Hidayatullah Jakarta</a:t>
            </a:r>
            <a:endParaRPr lang="en-ID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C449E-1A69-A26E-FF7C-A6E8B069856F}"/>
              </a:ext>
            </a:extLst>
          </p:cNvPr>
          <p:cNvSpPr txBox="1"/>
          <p:nvPr/>
        </p:nvSpPr>
        <p:spPr>
          <a:xfrm>
            <a:off x="7787148" y="5180937"/>
            <a:ext cx="379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Worksop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Penyusunan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RPS 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Berbasis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Kurikulum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OBE – Dosen PTKIS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KOPERTAIS Wilayah I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17 Juni 2025</a:t>
            </a:r>
            <a:endParaRPr lang="en-ID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AFFA2-3AE2-FC6B-9902-B73B3B3B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1CBA4-D17E-1160-80A4-7ADC54AE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KOMPONEN RPS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2BD90-B89D-E220-C158-F1AA25A0B3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D1A31-EFB9-F43D-B1B4-F0FAD4F38E84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1468815" y="1583157"/>
            <a:ext cx="9710462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dirty="0" err="1"/>
              <a:t>Identitas</a:t>
            </a:r>
            <a:r>
              <a:rPr dirty="0"/>
              <a:t> </a:t>
            </a:r>
            <a:r>
              <a:rPr dirty="0" err="1"/>
              <a:t>mata</a:t>
            </a:r>
            <a:r>
              <a:rPr dirty="0"/>
              <a:t> </a:t>
            </a:r>
            <a:r>
              <a:rPr dirty="0" err="1"/>
              <a:t>kuliah</a:t>
            </a:r>
            <a:endParaRPr lang="en-US" dirty="0"/>
          </a:p>
          <a:p>
            <a:pPr marL="914400" lvl="1" indent="-457200">
              <a:spcAft>
                <a:spcPts val="300"/>
              </a:spcAft>
              <a:buFont typeface="+mj-lt"/>
              <a:buAutoNum type="alphaLcPeriod"/>
              <a:defRPr sz="2000">
                <a:latin typeface="Calibri"/>
              </a:defRPr>
            </a:pPr>
            <a:r>
              <a:rPr lang="en-ID" dirty="0"/>
              <a:t>Nama Prodi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lphaLcPeriod"/>
              <a:defRPr sz="2000">
                <a:latin typeface="Calibri"/>
              </a:defRPr>
            </a:pPr>
            <a:r>
              <a:rPr lang="en-ID" dirty="0"/>
              <a:t>Kode dan Nama Mata </a:t>
            </a:r>
            <a:r>
              <a:rPr lang="en-ID" dirty="0" err="1"/>
              <a:t>Kuliah</a:t>
            </a:r>
            <a:endParaRPr lang="en-ID" dirty="0"/>
          </a:p>
          <a:p>
            <a:pPr marL="914400" lvl="1" indent="-457200">
              <a:spcAft>
                <a:spcPts val="300"/>
              </a:spcAft>
              <a:buFont typeface="+mj-lt"/>
              <a:buAutoNum type="alphaLcPeriod"/>
              <a:defRPr sz="2000">
                <a:latin typeface="Calibri"/>
              </a:defRPr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sks</a:t>
            </a:r>
            <a:endParaRPr lang="en-US" dirty="0"/>
          </a:p>
          <a:p>
            <a:pPr marL="914400" lvl="1" indent="-457200">
              <a:spcAft>
                <a:spcPts val="300"/>
              </a:spcAft>
              <a:buFont typeface="+mj-lt"/>
              <a:buAutoNum type="alphaLcPeriod"/>
              <a:defRPr sz="2000">
                <a:latin typeface="Calibri"/>
              </a:defRPr>
            </a:pPr>
            <a:r>
              <a:rPr lang="en-US" dirty="0"/>
              <a:t>Dosen </a:t>
            </a:r>
            <a:r>
              <a:rPr lang="en-US" dirty="0" err="1"/>
              <a:t>pengampu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dirty="0" err="1"/>
              <a:t>Capaian</a:t>
            </a:r>
            <a:r>
              <a:rPr dirty="0"/>
              <a:t> </a:t>
            </a:r>
            <a:r>
              <a:rPr dirty="0" err="1"/>
              <a:t>Pembelajaran</a:t>
            </a:r>
            <a:r>
              <a:rPr dirty="0"/>
              <a:t> </a:t>
            </a:r>
            <a:r>
              <a:rPr dirty="0" err="1"/>
              <a:t>Lulusan</a:t>
            </a:r>
            <a:r>
              <a:rPr dirty="0"/>
              <a:t> (CPL)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(</a:t>
            </a:r>
            <a:r>
              <a:rPr lang="en-US" dirty="0" err="1"/>
              <a:t>dari</a:t>
            </a:r>
            <a:r>
              <a:rPr lang="en-US" dirty="0"/>
              <a:t> Prodi)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dirty="0"/>
              <a:t>CPMK dan Sub-CPMK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dirty="0"/>
              <a:t>Bahan </a:t>
            </a:r>
            <a:r>
              <a:rPr dirty="0" err="1"/>
              <a:t>kajian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Materi </a:t>
            </a:r>
            <a:r>
              <a:rPr lang="en-US" dirty="0" err="1"/>
              <a:t>Pembelajaran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lang="en-US" dirty="0"/>
              <a:t>Metode dan </a:t>
            </a:r>
            <a:r>
              <a:rPr lang="en-US" dirty="0" err="1"/>
              <a:t>Modalitas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lang="en-ID" dirty="0"/>
              <a:t>Metode dan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penilaian</a:t>
            </a:r>
            <a:endParaRPr lang="en-ID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 sz="2000">
                <a:latin typeface="Calibri"/>
              </a:defRPr>
            </a:pPr>
            <a:r>
              <a:rPr lang="en-ID" dirty="0" err="1"/>
              <a:t>Referensi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D9DF0-2195-DEA8-B1CE-ECD2C07F0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6921" y="1079583"/>
            <a:ext cx="3602098" cy="48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7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BDA9-6D85-5795-0DC3-7CD00BE14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6AA2-905B-03B4-21B1-7EE753E2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Penyusunan</a:t>
            </a:r>
            <a:r>
              <a:rPr lang="en-US" dirty="0"/>
              <a:t> RPS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64D6-3953-899D-6446-CB423C5574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A36D6C-DA74-31CC-A8E5-9DB1341BB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183086"/>
              </p:ext>
            </p:extLst>
          </p:nvPr>
        </p:nvGraphicFramePr>
        <p:xfrm>
          <a:off x="1381118" y="2302719"/>
          <a:ext cx="10671263" cy="478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12AA42B-8796-7256-2D48-912611FA3099}"/>
              </a:ext>
            </a:extLst>
          </p:cNvPr>
          <p:cNvSpPr/>
          <p:nvPr/>
        </p:nvSpPr>
        <p:spPr>
          <a:xfrm>
            <a:off x="1439319" y="1840793"/>
            <a:ext cx="2005905" cy="9238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Dosen </a:t>
            </a:r>
            <a:r>
              <a:rPr lang="en-US" dirty="0" err="1">
                <a:solidFill>
                  <a:srgbClr val="FFFF00"/>
                </a:solidFill>
              </a:rPr>
              <a:t>atau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Tim Dosen</a:t>
            </a: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9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EB58CB2-D037-4D5B-5D75-0CBA35DB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5034580-0EAB-6A8C-D515-E2B99850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7B15CFC-8339-1EF8-D316-B156A7255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22038" r="9074" b="21137"/>
          <a:stretch>
            <a:fillRect/>
          </a:stretch>
        </p:blipFill>
        <p:spPr bwMode="auto">
          <a:xfrm>
            <a:off x="448351" y="0"/>
            <a:ext cx="11067190" cy="64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4EA3CD1-BA6B-B762-D85B-AC9DE030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425CB83-AC48-5783-BB76-0A1864B1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C5AA3D6-024D-7CB9-21BD-508C6281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24670" r="7236" b="22917"/>
          <a:stretch>
            <a:fillRect/>
          </a:stretch>
        </p:blipFill>
        <p:spPr bwMode="auto">
          <a:xfrm>
            <a:off x="93526" y="381725"/>
            <a:ext cx="12004947" cy="62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6AC9030-AA1B-4B24-E389-6A3DF082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F5C07DA-1A4E-B2D5-38DB-EABF8FA5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B2976CBA-9F12-8FEB-4096-FC801881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0" t="24780" r="9064" b="22588"/>
          <a:stretch>
            <a:fillRect/>
          </a:stretch>
        </p:blipFill>
        <p:spPr bwMode="auto">
          <a:xfrm>
            <a:off x="609601" y="491490"/>
            <a:ext cx="11167110" cy="63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4C36-CE77-C53F-F678-44C25958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91AC-FAA4-DFDC-09DC-6ADFB72B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 Menyusun </a:t>
            </a:r>
            <a:r>
              <a:rPr lang="en-US" dirty="0" err="1"/>
              <a:t>rps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84709-7C57-BC97-33F8-1BCCB75D80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4F07-8476-0E6D-2AC5-76C14B24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21" t="22624" r="10219" b="7956"/>
          <a:stretch>
            <a:fillRect/>
          </a:stretch>
        </p:blipFill>
        <p:spPr>
          <a:xfrm>
            <a:off x="1870094" y="1551530"/>
            <a:ext cx="9026013" cy="51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AFE8-BFED-44E2-20DF-6085B933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2D45-9423-9BA6-1EFA-99D461B1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rps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A5ADA-630D-4A35-731E-00E5AAEF0B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97237-6E00-D20B-2EC4-DA1CD04B8591}"/>
              </a:ext>
            </a:extLst>
          </p:cNvPr>
          <p:cNvSpPr txBox="1"/>
          <p:nvPr/>
        </p:nvSpPr>
        <p:spPr>
          <a:xfrm>
            <a:off x="1468815" y="1608117"/>
            <a:ext cx="822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latin typeface="Calibri"/>
              </a:defRPr>
            </a:pPr>
            <a:r>
              <a:rPr dirty="0" err="1"/>
              <a:t>Validasi</a:t>
            </a:r>
            <a:r>
              <a:rPr dirty="0"/>
              <a:t> </a:t>
            </a:r>
            <a:r>
              <a:rPr dirty="0" err="1"/>
              <a:t>dilakukan</a:t>
            </a:r>
            <a:r>
              <a:rPr dirty="0"/>
              <a:t> oleh:</a:t>
            </a:r>
            <a:br>
              <a:rPr dirty="0"/>
            </a:br>
            <a:r>
              <a:rPr dirty="0"/>
              <a:t>- Tim </a:t>
            </a:r>
            <a:r>
              <a:rPr dirty="0" err="1"/>
              <a:t>kurikulum</a:t>
            </a:r>
            <a:r>
              <a:rPr dirty="0"/>
              <a:t> </a:t>
            </a:r>
            <a:r>
              <a:rPr dirty="0" err="1"/>
              <a:t>prodi</a:t>
            </a:r>
            <a:br>
              <a:rPr dirty="0"/>
            </a:br>
            <a:r>
              <a:rPr dirty="0"/>
              <a:t>- Reviewer </a:t>
            </a:r>
            <a:r>
              <a:rPr dirty="0" err="1"/>
              <a:t>sejawat</a:t>
            </a:r>
            <a:r>
              <a:rPr dirty="0"/>
              <a:t> (peer review)</a:t>
            </a:r>
            <a:br>
              <a:rPr dirty="0"/>
            </a:br>
            <a:r>
              <a:rPr dirty="0"/>
              <a:t>- </a:t>
            </a:r>
            <a:r>
              <a:rPr lang="en-US" dirty="0" err="1"/>
              <a:t>Kaprodi</a:t>
            </a:r>
            <a:br>
              <a:rPr dirty="0"/>
            </a:br>
            <a:br>
              <a:rPr dirty="0"/>
            </a:br>
            <a:r>
              <a:rPr dirty="0" err="1"/>
              <a:t>Aspek</a:t>
            </a:r>
            <a:r>
              <a:rPr dirty="0"/>
              <a:t> yang </a:t>
            </a:r>
            <a:r>
              <a:rPr dirty="0" err="1"/>
              <a:t>divalidasi</a:t>
            </a:r>
            <a:r>
              <a:rPr dirty="0"/>
              <a:t>:</a:t>
            </a:r>
            <a:br>
              <a:rPr dirty="0"/>
            </a:br>
            <a:r>
              <a:rPr dirty="0"/>
              <a:t>- </a:t>
            </a:r>
            <a:r>
              <a:rPr dirty="0" err="1"/>
              <a:t>Kesesuaian</a:t>
            </a:r>
            <a:r>
              <a:rPr dirty="0"/>
              <a:t> </a:t>
            </a:r>
            <a:r>
              <a:rPr dirty="0" err="1"/>
              <a:t>antara</a:t>
            </a:r>
            <a:r>
              <a:rPr dirty="0"/>
              <a:t> CPL dan CPMK</a:t>
            </a:r>
            <a:br>
              <a:rPr dirty="0"/>
            </a:br>
            <a:r>
              <a:rPr dirty="0"/>
              <a:t>- </a:t>
            </a:r>
            <a:r>
              <a:rPr dirty="0" err="1"/>
              <a:t>Kelayakan</a:t>
            </a:r>
            <a:r>
              <a:rPr dirty="0"/>
              <a:t> </a:t>
            </a:r>
            <a:r>
              <a:rPr dirty="0" err="1"/>
              <a:t>metode</a:t>
            </a:r>
            <a:r>
              <a:rPr dirty="0"/>
              <a:t> dan strategi ajar</a:t>
            </a:r>
            <a:br>
              <a:rPr dirty="0"/>
            </a:br>
            <a:r>
              <a:rPr dirty="0"/>
              <a:t>- </a:t>
            </a:r>
            <a:r>
              <a:rPr dirty="0" err="1"/>
              <a:t>Relevansi</a:t>
            </a:r>
            <a:r>
              <a:rPr dirty="0"/>
              <a:t> </a:t>
            </a:r>
            <a:r>
              <a:rPr dirty="0" err="1"/>
              <a:t>bahan</a:t>
            </a:r>
            <a:r>
              <a:rPr dirty="0"/>
              <a:t> ajar dan </a:t>
            </a:r>
            <a:r>
              <a:rPr dirty="0" err="1"/>
              <a:t>asesmen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97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FFA03-5F9F-2C73-97BE-4F20BEFA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229B-E430-6527-029D-1DE0EC4E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rps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9699-752A-08CB-2E0C-4296D33207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A0DF9-1A5F-DCD2-727A-6BC462321F9C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1449388" y="2108200"/>
            <a:ext cx="85534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  <a:defRPr sz="2000">
                <a:latin typeface="Calibri"/>
              </a:defRPr>
            </a:pPr>
            <a:r>
              <a:rPr dirty="0" err="1"/>
              <a:t>Menyampaikan</a:t>
            </a:r>
            <a:r>
              <a:rPr dirty="0"/>
              <a:t> RPS </a:t>
            </a:r>
            <a:r>
              <a:rPr dirty="0" err="1"/>
              <a:t>kepada</a:t>
            </a:r>
            <a:r>
              <a:rPr dirty="0"/>
              <a:t> </a:t>
            </a:r>
            <a:r>
              <a:rPr dirty="0" err="1"/>
              <a:t>mahasiswa</a:t>
            </a:r>
            <a:r>
              <a:rPr dirty="0"/>
              <a:t> di </a:t>
            </a:r>
            <a:r>
              <a:rPr dirty="0" err="1"/>
              <a:t>awal</a:t>
            </a:r>
            <a:r>
              <a:rPr dirty="0"/>
              <a:t> </a:t>
            </a:r>
            <a:r>
              <a:rPr dirty="0" err="1"/>
              <a:t>perkuliahan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  <a:defRPr sz="2000">
                <a:latin typeface="Calibri"/>
              </a:defRPr>
            </a:pPr>
            <a:r>
              <a:rPr dirty="0" err="1"/>
              <a:t>Melaksanakan</a:t>
            </a:r>
            <a:r>
              <a:rPr dirty="0"/>
              <a:t> </a:t>
            </a:r>
            <a:r>
              <a:rPr dirty="0" err="1"/>
              <a:t>pembelajaran</a:t>
            </a:r>
            <a:r>
              <a:rPr dirty="0"/>
              <a:t> </a:t>
            </a:r>
            <a:r>
              <a:rPr dirty="0" err="1"/>
              <a:t>sesuai</a:t>
            </a:r>
            <a:r>
              <a:rPr dirty="0"/>
              <a:t> </a:t>
            </a:r>
            <a:r>
              <a:rPr dirty="0" err="1"/>
              <a:t>rencana</a:t>
            </a:r>
            <a:r>
              <a:rPr dirty="0"/>
              <a:t> </a:t>
            </a:r>
            <a:r>
              <a:rPr dirty="0" err="1"/>
              <a:t>mingguan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  <a:defRPr sz="2000">
                <a:latin typeface="Calibri"/>
              </a:defRPr>
            </a:pPr>
            <a:r>
              <a:rPr dirty="0" err="1"/>
              <a:t>Evaluasi</a:t>
            </a:r>
            <a:r>
              <a:rPr dirty="0"/>
              <a:t> </a:t>
            </a:r>
            <a:r>
              <a:rPr dirty="0" err="1"/>
              <a:t>berkala</a:t>
            </a:r>
            <a:r>
              <a:rPr dirty="0"/>
              <a:t> </a:t>
            </a:r>
            <a:r>
              <a:rPr dirty="0" err="1"/>
              <a:t>atas</a:t>
            </a:r>
            <a:r>
              <a:rPr dirty="0"/>
              <a:t> proses dan </a:t>
            </a:r>
            <a:r>
              <a:rPr dirty="0" err="1"/>
              <a:t>capaian</a:t>
            </a:r>
            <a:r>
              <a:rPr dirty="0"/>
              <a:t> </a:t>
            </a:r>
            <a:r>
              <a:rPr dirty="0" err="1"/>
              <a:t>belajar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  <a:defRPr sz="2000">
                <a:latin typeface="Calibri"/>
              </a:defRPr>
            </a:pPr>
            <a:r>
              <a:rPr dirty="0" err="1"/>
              <a:t>Revisi</a:t>
            </a:r>
            <a:r>
              <a:rPr dirty="0"/>
              <a:t> RPS </a:t>
            </a:r>
            <a:r>
              <a:rPr dirty="0" err="1"/>
              <a:t>berdasarkan</a:t>
            </a:r>
            <a:r>
              <a:rPr dirty="0"/>
              <a:t> </a:t>
            </a:r>
            <a:r>
              <a:rPr dirty="0" err="1"/>
              <a:t>refleksi</a:t>
            </a:r>
            <a:r>
              <a:rPr dirty="0"/>
              <a:t> dan </a:t>
            </a:r>
            <a:r>
              <a:rPr dirty="0" err="1"/>
              <a:t>masukan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1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5D82D-C50D-211F-746C-7CA716CC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75F8F-688D-B709-0421-F876B2FB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penutup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70BF5-852D-2325-8321-F9CF82F3B735}"/>
              </a:ext>
            </a:extLst>
          </p:cNvPr>
          <p:cNvSpPr txBox="1"/>
          <p:nvPr/>
        </p:nvSpPr>
        <p:spPr>
          <a:xfrm>
            <a:off x="4951048" y="804332"/>
            <a:ext cx="6859952" cy="566637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Berlin Sans FB" panose="020E0602020502020306" pitchFamily="34" charset="0"/>
              </a:rPr>
              <a:t>“You cannot mandate learning, but you can create the condition in which people are inspired and empowered to learn”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Berlin Sans FB" panose="020E0602020502020306" pitchFamily="34" charset="0"/>
              </a:rPr>
              <a:t>--------------------------------------------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Berlin Sans FB" panose="020E0602020502020306" pitchFamily="34" charset="0"/>
              </a:rPr>
              <a:t>“Anda </a:t>
            </a:r>
            <a:r>
              <a:rPr lang="en-US" sz="2800" dirty="0" err="1">
                <a:latin typeface="Berlin Sans FB" panose="020E0602020502020306" pitchFamily="34" charset="0"/>
              </a:rPr>
              <a:t>mungkin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tidak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bisa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memaksa</a:t>
            </a:r>
            <a:r>
              <a:rPr lang="en-US" sz="2800" dirty="0">
                <a:latin typeface="Berlin Sans FB" panose="020E0602020502020306" pitchFamily="34" charset="0"/>
              </a:rPr>
              <a:t> orang </a:t>
            </a:r>
            <a:r>
              <a:rPr lang="en-US" sz="2800" dirty="0" err="1">
                <a:latin typeface="Berlin Sans FB" panose="020E0602020502020306" pitchFamily="34" charset="0"/>
              </a:rPr>
              <a:t>belajar</a:t>
            </a:r>
            <a:r>
              <a:rPr lang="en-US" sz="2800" dirty="0">
                <a:latin typeface="Berlin Sans FB" panose="020E0602020502020306" pitchFamily="34" charset="0"/>
              </a:rPr>
              <a:t>, </a:t>
            </a:r>
            <a:r>
              <a:rPr lang="en-US" sz="2800" dirty="0" err="1">
                <a:latin typeface="Berlin Sans FB" panose="020E0602020502020306" pitchFamily="34" charset="0"/>
              </a:rPr>
              <a:t>tetapi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anda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bisa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menciptakan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kondisi</a:t>
            </a:r>
            <a:r>
              <a:rPr lang="en-US" sz="2800" dirty="0">
                <a:latin typeface="Berlin Sans FB" panose="020E0602020502020306" pitchFamily="34" charset="0"/>
              </a:rPr>
              <a:t> yang </a:t>
            </a:r>
            <a:r>
              <a:rPr lang="en-US" sz="2800" dirty="0" err="1">
                <a:latin typeface="Berlin Sans FB" panose="020E0602020502020306" pitchFamily="34" charset="0"/>
              </a:rPr>
              <a:t>membuat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mahasiswa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terinspirasi</a:t>
            </a:r>
            <a:r>
              <a:rPr lang="en-US" sz="2800" dirty="0">
                <a:latin typeface="Berlin Sans FB" panose="020E0602020502020306" pitchFamily="34" charset="0"/>
              </a:rPr>
              <a:t> dan </a:t>
            </a:r>
            <a:r>
              <a:rPr lang="en-US" sz="2800" dirty="0" err="1">
                <a:latin typeface="Berlin Sans FB" panose="020E0602020502020306" pitchFamily="34" charset="0"/>
              </a:rPr>
              <a:t>terdorong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untuk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belajar</a:t>
            </a:r>
            <a:r>
              <a:rPr lang="en-US" sz="2800" dirty="0">
                <a:latin typeface="Berlin Sans FB" panose="020E0602020502020306" pitchFamily="34" charset="0"/>
              </a:rPr>
              <a:t>.”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Berlin Sans FB" panose="020E0602020502020306" pitchFamily="34" charset="0"/>
              </a:rPr>
              <a:t>				- Katie Martin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DE940-E261-21F3-778D-4064492727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62" y="737115"/>
            <a:ext cx="5104460" cy="5407091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55783" y="536510"/>
            <a:ext cx="6088676" cy="54070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Intro: </a:t>
            </a:r>
            <a:r>
              <a:rPr lang="en-US" sz="3200" dirty="0" err="1">
                <a:latin typeface="Berlin Sans FB" panose="020E0602020502020306" pitchFamily="34" charset="0"/>
              </a:rPr>
              <a:t>Sekilas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latin typeface="Berlin Sans FB" panose="020E0602020502020306" pitchFamily="34" charset="0"/>
              </a:rPr>
              <a:t>tentang</a:t>
            </a:r>
            <a:r>
              <a:rPr lang="en-US" sz="3200" dirty="0">
                <a:latin typeface="Berlin Sans FB" panose="020E0602020502020306" pitchFamily="34" charset="0"/>
              </a:rPr>
              <a:t> OBE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Mengapa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latin typeface="Berlin Sans FB" panose="020E0602020502020306" pitchFamily="34" charset="0"/>
              </a:rPr>
              <a:t>perlu</a:t>
            </a:r>
            <a:r>
              <a:rPr lang="en-US" sz="3200" dirty="0">
                <a:latin typeface="Berlin Sans FB" panose="020E0602020502020306" pitchFamily="34" charset="0"/>
              </a:rPr>
              <a:t> RPS?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Perbedaan</a:t>
            </a:r>
            <a:r>
              <a:rPr lang="en-US" sz="3200" dirty="0">
                <a:latin typeface="Berlin Sans FB" panose="020E0602020502020306" pitchFamily="34" charset="0"/>
              </a:rPr>
              <a:t> RPS dan </a:t>
            </a:r>
            <a:r>
              <a:rPr lang="en-US" sz="3200" dirty="0" err="1">
                <a:latin typeface="Berlin Sans FB" panose="020E0602020502020306" pitchFamily="34" charset="0"/>
              </a:rPr>
              <a:t>Silabus</a:t>
            </a:r>
            <a:endParaRPr lang="en-US" sz="3200" dirty="0">
              <a:latin typeface="Berlin Sans FB" panose="020E0602020502020306" pitchFamily="34" charset="0"/>
            </a:endParaRPr>
          </a:p>
          <a:p>
            <a:r>
              <a:rPr lang="en-US" sz="3200" dirty="0" err="1">
                <a:latin typeface="Berlin Sans FB" panose="020E0602020502020306" pitchFamily="34" charset="0"/>
              </a:rPr>
              <a:t>Komponen</a:t>
            </a:r>
            <a:r>
              <a:rPr lang="en-US" sz="3200" dirty="0">
                <a:latin typeface="Berlin Sans FB" panose="020E0602020502020306" pitchFamily="34" charset="0"/>
              </a:rPr>
              <a:t> RPS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Penyusunan</a:t>
            </a:r>
            <a:r>
              <a:rPr lang="en-US" sz="3200" dirty="0">
                <a:latin typeface="Berlin Sans FB" panose="020E0602020502020306" pitchFamily="34" charset="0"/>
              </a:rPr>
              <a:t> RPS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Validasi</a:t>
            </a:r>
            <a:r>
              <a:rPr lang="en-US" sz="3200" dirty="0">
                <a:latin typeface="Berlin Sans FB" panose="020E0602020502020306" pitchFamily="34" charset="0"/>
              </a:rPr>
              <a:t> RPS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Implementasi</a:t>
            </a:r>
            <a:r>
              <a:rPr lang="en-US" sz="3200" dirty="0">
                <a:latin typeface="Berlin Sans FB" panose="020E0602020502020306" pitchFamily="34" charset="0"/>
              </a:rPr>
              <a:t> RPS</a:t>
            </a:r>
          </a:p>
          <a:p>
            <a:r>
              <a:rPr lang="en-US" sz="3200" dirty="0" err="1">
                <a:latin typeface="Berlin Sans FB" panose="020E0602020502020306" pitchFamily="34" charset="0"/>
              </a:rPr>
              <a:t>Penutup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32A8-7907-0352-92AE-07F626AB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CD5E-D2EE-E789-C864-9C3F9F86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obe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58A4-D9EB-9975-9C42-51DDF391C9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A2C866-0DA0-0837-73E8-46933584DB19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1213413" y="2444463"/>
          <a:ext cx="9859675" cy="432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D7E3FD3-02CE-70DC-C78A-1D0CCFD2F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500" y="1881184"/>
            <a:ext cx="3005588" cy="4999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722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31924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Tentang obe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99818" y="640080"/>
            <a:ext cx="7172138" cy="374510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2000">
                <a:latin typeface="Calibri"/>
              </a:defRPr>
            </a:pPr>
            <a:r>
              <a:rPr lang="en-US" sz="2000" dirty="0"/>
              <a:t>Outcome-Based Education (OBE)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pada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Ciri-</a:t>
            </a:r>
            <a:r>
              <a:rPr lang="en-US" sz="2000" dirty="0" err="1"/>
              <a:t>ciri</a:t>
            </a:r>
            <a:r>
              <a:rPr lang="en-US" sz="2000" dirty="0"/>
              <a:t> OBE: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Berorientasi</a:t>
            </a:r>
            <a:r>
              <a:rPr lang="en-US" sz="2000" dirty="0"/>
              <a:t> pada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(outcomes)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Perancangan</a:t>
            </a:r>
            <a:r>
              <a:rPr lang="en-US" sz="2000" dirty="0"/>
              <a:t> </a:t>
            </a:r>
            <a:r>
              <a:rPr lang="en-US" sz="2000" dirty="0" err="1"/>
              <a:t>mundur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Tujuan OBE: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akuntabilitas</a:t>
            </a:r>
            <a:r>
              <a:rPr lang="en-US" sz="2000" dirty="0"/>
              <a:t> dan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endParaRPr lang="en-US" sz="2000" dirty="0"/>
          </a:p>
        </p:txBody>
      </p:sp>
      <p:pic>
        <p:nvPicPr>
          <p:cNvPr id="10" name="Content Placeholder 9" descr="A close-up of words&#10;&#10;AI-generated content may be incorrect.">
            <a:extLst>
              <a:ext uri="{FF2B5EF4-FFF2-40B4-BE49-F238E27FC236}">
                <a16:creationId xmlns:a16="http://schemas.microsoft.com/office/drawing/2014/main" id="{C5B122EF-C3D1-FB2A-90D2-E3D4201A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0" y="4120009"/>
            <a:ext cx="5276412" cy="26250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8D65601-5AE2-46FC-B138-694DDD2B510D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DFFA-2072-AFA3-6809-80B6604A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AFA0-B207-C0B0-5128-1D82D7B9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obe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93361-28AC-B640-3ADC-2419BAE341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A9A132D-E617-A82D-76BD-94400C38DCD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5493021"/>
              </p:ext>
            </p:extLst>
          </p:nvPr>
        </p:nvGraphicFramePr>
        <p:xfrm>
          <a:off x="985192" y="1474840"/>
          <a:ext cx="10518550" cy="49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B083AC-7EE2-096C-DD66-D3DB10B2F6D3}"/>
              </a:ext>
            </a:extLst>
          </p:cNvPr>
          <p:cNvCxnSpPr/>
          <p:nvPr/>
        </p:nvCxnSpPr>
        <p:spPr>
          <a:xfrm>
            <a:off x="6937641" y="3066354"/>
            <a:ext cx="0" cy="576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81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26B20-4426-1D00-2390-0896CD76D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C326-DE64-BE0D-2470-C7E6AED3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obe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E2100-56E1-C70E-F6BF-58F7FBB650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3A5CA2E-BDB2-8C82-35BD-BDA3DE3B32A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58904609"/>
              </p:ext>
            </p:extLst>
          </p:nvPr>
        </p:nvGraphicFramePr>
        <p:xfrm>
          <a:off x="1002890" y="1799304"/>
          <a:ext cx="10776974" cy="479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5025C-78EF-0C79-66F6-248A481A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A321-4825-A403-B61D-F7111F5C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27" y="804333"/>
            <a:ext cx="4179702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semester</a:t>
            </a:r>
            <a:br>
              <a:rPr lang="en-US" sz="2400" dirty="0"/>
            </a:br>
            <a:r>
              <a:rPr lang="en-US" sz="2400" dirty="0" err="1"/>
              <a:t>atau</a:t>
            </a:r>
            <a:br>
              <a:rPr lang="en-US" sz="2400" dirty="0"/>
            </a:br>
            <a:r>
              <a:rPr lang="en-US" sz="2400" dirty="0" err="1"/>
              <a:t>perencanaan</a:t>
            </a:r>
            <a:r>
              <a:rPr lang="en-US" sz="2400" dirty="0"/>
              <a:t> proses </a:t>
            </a:r>
            <a:r>
              <a:rPr lang="en-US" sz="2400" dirty="0" err="1"/>
              <a:t>pembelajaran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5122A-D875-635D-775D-31B5C9A101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45F788-5F2A-BB0E-3DA8-0EF7F4B9AD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8550" y="826324"/>
            <a:ext cx="7055628" cy="54018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800" dirty="0" err="1">
                <a:latin typeface="Berlin Sans FB" panose="020E0602020502020306" pitchFamily="34" charset="0"/>
              </a:rPr>
              <a:t>Rencana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kegiatan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dalam</a:t>
            </a:r>
            <a:r>
              <a:rPr lang="en-ID" sz="2800" dirty="0">
                <a:latin typeface="Berlin Sans FB" panose="020E0602020502020306" pitchFamily="34" charset="0"/>
              </a:rPr>
              <a:t> proses </a:t>
            </a:r>
            <a:r>
              <a:rPr lang="en-ID" sz="2800" dirty="0" err="1">
                <a:latin typeface="Berlin Sans FB" panose="020E0602020502020306" pitchFamily="34" charset="0"/>
              </a:rPr>
              <a:t>pembelajaran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mencakup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capaian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pembelajaran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lulusan</a:t>
            </a:r>
            <a:r>
              <a:rPr lang="en-ID" sz="2800" dirty="0">
                <a:latin typeface="Berlin Sans FB" panose="020E0602020502020306" pitchFamily="34" charset="0"/>
              </a:rPr>
              <a:t>, </a:t>
            </a:r>
            <a:r>
              <a:rPr lang="en-ID" sz="2800" dirty="0" err="1">
                <a:latin typeface="Berlin Sans FB" panose="020E0602020502020306" pitchFamily="34" charset="0"/>
              </a:rPr>
              <a:t>cara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mencapai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tujuan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belajar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melalui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metode</a:t>
            </a:r>
            <a:r>
              <a:rPr lang="en-ID" sz="2800" dirty="0">
                <a:latin typeface="Berlin Sans FB" panose="020E0602020502020306" pitchFamily="34" charset="0"/>
              </a:rPr>
              <a:t> dan strategi </a:t>
            </a:r>
            <a:r>
              <a:rPr lang="en-ID" sz="2800" dirty="0" err="1">
                <a:latin typeface="Berlin Sans FB" panose="020E0602020502020306" pitchFamily="34" charset="0"/>
              </a:rPr>
              <a:t>pembelajaran</a:t>
            </a:r>
            <a:r>
              <a:rPr lang="en-ID" sz="2800" dirty="0">
                <a:latin typeface="Berlin Sans FB" panose="020E0602020502020306" pitchFamily="34" charset="0"/>
              </a:rPr>
              <a:t>, dan </a:t>
            </a:r>
            <a:r>
              <a:rPr lang="en-ID" sz="2800" dirty="0" err="1">
                <a:latin typeface="Berlin Sans FB" panose="020E0602020502020306" pitchFamily="34" charset="0"/>
              </a:rPr>
              <a:t>cara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menilai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ketercapaian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capaian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pembelajaran</a:t>
            </a:r>
            <a:r>
              <a:rPr lang="en-ID" sz="2800" dirty="0">
                <a:latin typeface="Berlin Sans FB" panose="020E0602020502020306" pitchFamily="34" charset="0"/>
              </a:rPr>
              <a:t>, </a:t>
            </a:r>
            <a:r>
              <a:rPr lang="en-ID" sz="2800" dirty="0" err="1">
                <a:latin typeface="Berlin Sans FB" panose="020E0602020502020306" pitchFamily="34" charset="0"/>
              </a:rPr>
              <a:t>serta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disusun</a:t>
            </a:r>
            <a:r>
              <a:rPr lang="en-ID" sz="2800" dirty="0">
                <a:latin typeface="Berlin Sans FB" panose="020E0602020502020306" pitchFamily="34" charset="0"/>
              </a:rPr>
              <a:t> dan </a:t>
            </a:r>
            <a:r>
              <a:rPr lang="en-ID" sz="2800" dirty="0" err="1">
                <a:latin typeface="Berlin Sans FB" panose="020E0602020502020306" pitchFamily="34" charset="0"/>
              </a:rPr>
              <a:t>dilaksanakan</a:t>
            </a:r>
            <a:r>
              <a:rPr lang="en-ID" sz="2800" dirty="0">
                <a:latin typeface="Berlin Sans FB" panose="020E0602020502020306" pitchFamily="34" charset="0"/>
              </a:rPr>
              <a:t> oleh </a:t>
            </a:r>
            <a:r>
              <a:rPr lang="en-ID" sz="2800" dirty="0" err="1">
                <a:latin typeface="Berlin Sans FB" panose="020E0602020502020306" pitchFamily="34" charset="0"/>
              </a:rPr>
              <a:t>dosen</a:t>
            </a:r>
            <a:r>
              <a:rPr lang="en-ID" sz="2800" dirty="0">
                <a:latin typeface="Berlin Sans FB" panose="020E0602020502020306" pitchFamily="34" charset="0"/>
              </a:rPr>
              <a:t> dan/</a:t>
            </a:r>
            <a:r>
              <a:rPr lang="en-ID" sz="2800" dirty="0" err="1">
                <a:latin typeface="Berlin Sans FB" panose="020E0602020502020306" pitchFamily="34" charset="0"/>
              </a:rPr>
              <a:t>atau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tim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dosen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pengampu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dalam</a:t>
            </a:r>
            <a:r>
              <a:rPr lang="en-ID" sz="2800" dirty="0">
                <a:latin typeface="Berlin Sans FB" panose="020E0602020502020306" pitchFamily="34" charset="0"/>
              </a:rPr>
              <a:t> </a:t>
            </a:r>
            <a:r>
              <a:rPr lang="en-ID" sz="2800" dirty="0" err="1">
                <a:latin typeface="Berlin Sans FB" panose="020E0602020502020306" pitchFamily="34" charset="0"/>
              </a:rPr>
              <a:t>koordinasi</a:t>
            </a:r>
            <a:r>
              <a:rPr lang="en-ID" sz="2800" dirty="0">
                <a:latin typeface="Berlin Sans FB" panose="020E0602020502020306" pitchFamily="34" charset="0"/>
              </a:rPr>
              <a:t> unit </a:t>
            </a:r>
            <a:r>
              <a:rPr lang="en-ID" sz="2800" dirty="0" err="1">
                <a:latin typeface="Berlin Sans FB" panose="020E0602020502020306" pitchFamily="34" charset="0"/>
              </a:rPr>
              <a:t>pengelola</a:t>
            </a:r>
            <a:r>
              <a:rPr lang="en-ID" sz="2800" dirty="0">
                <a:latin typeface="Berlin Sans FB" panose="020E0602020502020306" pitchFamily="34" charset="0"/>
              </a:rPr>
              <a:t> program </a:t>
            </a:r>
            <a:r>
              <a:rPr lang="en-ID" sz="2800" dirty="0" err="1">
                <a:latin typeface="Berlin Sans FB" panose="020E0602020502020306" pitchFamily="34" charset="0"/>
              </a:rPr>
              <a:t>studi</a:t>
            </a:r>
            <a:r>
              <a:rPr lang="en-ID" sz="28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5" name="Picture 4" descr="A close-up of words&#10;&#10;AI-generated content may be incorrect.">
            <a:extLst>
              <a:ext uri="{FF2B5EF4-FFF2-40B4-BE49-F238E27FC236}">
                <a16:creationId xmlns:a16="http://schemas.microsoft.com/office/drawing/2014/main" id="{11727B49-B574-5BF7-DC6C-99C25408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9" y="429369"/>
            <a:ext cx="3216053" cy="19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15E11-362D-05F1-F12C-9D2A0B0C7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22FE-424B-B9EE-0F8D-3FBF8EC2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Mengapa perlu </a:t>
            </a:r>
            <a:br>
              <a:rPr lang="en-US"/>
            </a:br>
            <a:r>
              <a:rPr lang="en-US" sz="6600"/>
              <a:t>rps?</a:t>
            </a:r>
            <a:endParaRPr lang="en-US" dirty="0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2A13603F-0789-88E2-B44F-BC7FBC465C36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4802589" y="804333"/>
          <a:ext cx="7140267" cy="524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606C8-DF29-F9E0-8D60-BA0781A1BC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1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2813-09EB-520A-041C-197C6779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5ED1-2502-6549-23A4-A435869F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rps</a:t>
            </a:r>
            <a:r>
              <a:rPr lang="en-US" dirty="0"/>
              <a:t> dan </a:t>
            </a:r>
            <a:r>
              <a:rPr lang="en-US" dirty="0" err="1"/>
              <a:t>silabus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5A67C-8DB1-4786-ABC5-BDF06BCA28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380C6E-51F5-0D8C-F0E6-FB51F091C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480274"/>
              </p:ext>
            </p:extLst>
          </p:nvPr>
        </p:nvGraphicFramePr>
        <p:xfrm>
          <a:off x="1642643" y="1781548"/>
          <a:ext cx="9725415" cy="40529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44743">
                  <a:extLst>
                    <a:ext uri="{9D8B030D-6E8A-4147-A177-3AD203B41FA5}">
                      <a16:colId xmlns:a16="http://schemas.microsoft.com/office/drawing/2014/main" val="2798141597"/>
                    </a:ext>
                  </a:extLst>
                </a:gridCol>
                <a:gridCol w="3362632">
                  <a:extLst>
                    <a:ext uri="{9D8B030D-6E8A-4147-A177-3AD203B41FA5}">
                      <a16:colId xmlns:a16="http://schemas.microsoft.com/office/drawing/2014/main" val="2661120302"/>
                    </a:ext>
                  </a:extLst>
                </a:gridCol>
                <a:gridCol w="4218040">
                  <a:extLst>
                    <a:ext uri="{9D8B030D-6E8A-4147-A177-3AD203B41FA5}">
                      <a16:colId xmlns:a16="http://schemas.microsoft.com/office/drawing/2014/main" val="2349819136"/>
                    </a:ext>
                  </a:extLst>
                </a:gridCol>
              </a:tblGrid>
              <a:tr h="5646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Aspek</a:t>
                      </a:r>
                      <a:endParaRPr lang="en-ID" sz="28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Silabus</a:t>
                      </a:r>
                      <a:endParaRPr lang="en-ID" sz="28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RPS</a:t>
                      </a:r>
                      <a:endParaRPr lang="en-ID" sz="28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275005"/>
                  </a:ext>
                </a:extLst>
              </a:tr>
              <a:tr h="974555">
                <a:tc>
                  <a:txBody>
                    <a:bodyPr/>
                    <a:lstStyle/>
                    <a:p>
                      <a:r>
                        <a:rPr lang="en-US" sz="2400" dirty="0" err="1"/>
                        <a:t>Fungsi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/>
                        <a:t>Panduan </a:t>
                      </a:r>
                      <a:r>
                        <a:rPr lang="en-ID" sz="2400" dirty="0" err="1"/>
                        <a:t>umum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mata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kuliah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 err="1"/>
                        <a:t>Rencana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rinci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pelaksanaan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pembelajaran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022182"/>
                  </a:ext>
                </a:extLst>
              </a:tr>
              <a:tr h="974555">
                <a:tc>
                  <a:txBody>
                    <a:bodyPr/>
                    <a:lstStyle/>
                    <a:p>
                      <a:r>
                        <a:rPr lang="en-US" sz="2400" dirty="0" err="1"/>
                        <a:t>Fokus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/>
                        <a:t>Materi dan </a:t>
                      </a:r>
                      <a:r>
                        <a:rPr lang="en-ID" sz="2400" dirty="0" err="1"/>
                        <a:t>pokok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bahasan</a:t>
                      </a:r>
                      <a:r>
                        <a:rPr lang="en-ID" sz="2400" dirty="0"/>
                        <a:t>         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Capaian</a:t>
                      </a:r>
                      <a:r>
                        <a:rPr lang="en-ID" sz="2400" dirty="0"/>
                        <a:t>, strategi, dan </a:t>
                      </a:r>
                      <a:r>
                        <a:rPr lang="en-ID" sz="2400" dirty="0" err="1"/>
                        <a:t>penilaian</a:t>
                      </a:r>
                      <a:r>
                        <a:rPr lang="en-ID" sz="2400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755046"/>
                  </a:ext>
                </a:extLst>
              </a:tr>
              <a:tr h="564623">
                <a:tc>
                  <a:txBody>
                    <a:bodyPr/>
                    <a:lstStyle/>
                    <a:p>
                      <a:r>
                        <a:rPr lang="en-US" sz="2400" dirty="0" err="1"/>
                        <a:t>Kelengkapan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 err="1"/>
                        <a:t>Ringkas</a:t>
                      </a:r>
                      <a:r>
                        <a:rPr lang="en-ID" sz="2400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 err="1"/>
                        <a:t>Terperinci</a:t>
                      </a:r>
                      <a:r>
                        <a:rPr lang="en-ID" sz="2400" dirty="0"/>
                        <a:t> dan </a:t>
                      </a:r>
                      <a:r>
                        <a:rPr lang="en-ID" sz="2400" dirty="0" err="1"/>
                        <a:t>aplikatif</a:t>
                      </a:r>
                      <a:r>
                        <a:rPr lang="en-ID" sz="2400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34210"/>
                  </a:ext>
                </a:extLst>
              </a:tr>
              <a:tr h="974555">
                <a:tc>
                  <a:txBody>
                    <a:bodyPr/>
                    <a:lstStyle/>
                    <a:p>
                      <a:r>
                        <a:rPr lang="en-US" sz="2400" dirty="0" err="1"/>
                        <a:t>Kegunaan</a:t>
                      </a:r>
                      <a:endParaRPr lang="en-ID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/>
                        <a:t>Panduan </a:t>
                      </a:r>
                      <a:r>
                        <a:rPr lang="en-ID" sz="2400" dirty="0" err="1"/>
                        <a:t>dosen</a:t>
                      </a:r>
                      <a:r>
                        <a:rPr lang="en-ID" sz="2400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2400" dirty="0" err="1"/>
                        <a:t>Kontrak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pembelajaran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dengan</a:t>
                      </a:r>
                      <a:r>
                        <a:rPr lang="en-ID" sz="2400" dirty="0"/>
                        <a:t> </a:t>
                      </a:r>
                      <a:r>
                        <a:rPr lang="en-ID" sz="2400" dirty="0" err="1"/>
                        <a:t>mahasiswa</a:t>
                      </a:r>
                      <a:r>
                        <a:rPr lang="en-ID" sz="2400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3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154</TotalTime>
  <Words>636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Berlin Sans FB</vt:lpstr>
      <vt:lpstr>Calibri</vt:lpstr>
      <vt:lpstr>Courier New</vt:lpstr>
      <vt:lpstr>Tw Cen MT</vt:lpstr>
      <vt:lpstr>Tw Cen MT Condensed</vt:lpstr>
      <vt:lpstr>Wingdings 3</vt:lpstr>
      <vt:lpstr>Integral</vt:lpstr>
      <vt:lpstr>Rencana pembelajaran semester  (RPS) berbasis OBE (OUTcome-based education)</vt:lpstr>
      <vt:lpstr>outline</vt:lpstr>
      <vt:lpstr>Tentang obe</vt:lpstr>
      <vt:lpstr>Tentang obe</vt:lpstr>
      <vt:lpstr>Tentang obe</vt:lpstr>
      <vt:lpstr>Tentang obe</vt:lpstr>
      <vt:lpstr>Rencana pembelajaran semester atau perencanaan proses pembelajaran</vt:lpstr>
      <vt:lpstr>Mengapa perlu  rps?</vt:lpstr>
      <vt:lpstr>Perbedaan rps dan silabus</vt:lpstr>
      <vt:lpstr>KOMPONEN RPS</vt:lpstr>
      <vt:lpstr>Penyusunan RPS</vt:lpstr>
      <vt:lpstr>PowerPoint Presentation</vt:lpstr>
      <vt:lpstr>PowerPoint Presentation</vt:lpstr>
      <vt:lpstr>PowerPoint Presentation</vt:lpstr>
      <vt:lpstr>Mari Menyusun rps</vt:lpstr>
      <vt:lpstr>Validasi rps</vt:lpstr>
      <vt:lpstr>Implementasi rps</vt:lpstr>
      <vt:lpstr>penutup</vt:lpstr>
      <vt:lpstr>Terima kasih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Prof. Muhammad Zuhdi, M.Ed., Ph.D.</dc:creator>
  <cp:lastModifiedBy>Prof. Muhammad Zuhdi, M.Ed., Ph.D.</cp:lastModifiedBy>
  <cp:revision>4</cp:revision>
  <dcterms:created xsi:type="dcterms:W3CDTF">2025-06-17T14:55:46Z</dcterms:created>
  <dcterms:modified xsi:type="dcterms:W3CDTF">2025-06-18T02:14:20Z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